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8F"/>
    <a:srgbClr val="62B4F0"/>
    <a:srgbClr val="FFA3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16" autoAdjust="0"/>
    <p:restoredTop sz="94549"/>
  </p:normalViewPr>
  <p:slideViewPr>
    <p:cSldViewPr snapToGrid="0">
      <p:cViewPr varScale="1">
        <p:scale>
          <a:sx n="140" d="100"/>
          <a:sy n="140" d="100"/>
        </p:scale>
        <p:origin x="240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 Mørk Andersen" userId="35489baa-9c84-4d4c-8fc4-a95cc2bfed30" providerId="ADAL" clId="{ABCE790E-12C5-537D-964E-B2618EBF8C0B}"/>
    <pc:docChg chg="custSel modMainMaster">
      <pc:chgData name="Marie Mørk Andersen" userId="35489baa-9c84-4d4c-8fc4-a95cc2bfed30" providerId="ADAL" clId="{ABCE790E-12C5-537D-964E-B2618EBF8C0B}" dt="2026-09-28T11:01:50.367" v="5" actId="1076"/>
      <pc:docMkLst>
        <pc:docMk/>
      </pc:docMkLst>
      <pc:sldMasterChg chg="addSp delSp modSp mod">
        <pc:chgData name="Marie Mørk Andersen" userId="35489baa-9c84-4d4c-8fc4-a95cc2bfed30" providerId="ADAL" clId="{ABCE790E-12C5-537D-964E-B2618EBF8C0B}" dt="2026-09-28T11:01:50.367" v="5" actId="1076"/>
        <pc:sldMasterMkLst>
          <pc:docMk/>
          <pc:sldMasterMk cId="2453278238" sldId="2147483648"/>
        </pc:sldMasterMkLst>
        <pc:picChg chg="del">
          <ac:chgData name="Marie Mørk Andersen" userId="35489baa-9c84-4d4c-8fc4-a95cc2bfed30" providerId="ADAL" clId="{ABCE790E-12C5-537D-964E-B2618EBF8C0B}" dt="2026-09-28T11:01:28.077" v="2" actId="478"/>
          <ac:picMkLst>
            <pc:docMk/>
            <pc:sldMasterMk cId="2453278238" sldId="2147483648"/>
            <ac:picMk id="7" creationId="{A29AE492-D2DB-D1B0-5F62-EF9E8154891B}"/>
          </ac:picMkLst>
        </pc:picChg>
        <pc:picChg chg="del">
          <ac:chgData name="Marie Mørk Andersen" userId="35489baa-9c84-4d4c-8fc4-a95cc2bfed30" providerId="ADAL" clId="{ABCE790E-12C5-537D-964E-B2618EBF8C0B}" dt="2026-09-28T11:01:27.403" v="1" actId="478"/>
          <ac:picMkLst>
            <pc:docMk/>
            <pc:sldMasterMk cId="2453278238" sldId="2147483648"/>
            <ac:picMk id="8" creationId="{5C7365A6-3C37-C4AD-9C03-CB8BC1DE3467}"/>
          </ac:picMkLst>
        </pc:picChg>
        <pc:picChg chg="del">
          <ac:chgData name="Marie Mørk Andersen" userId="35489baa-9c84-4d4c-8fc4-a95cc2bfed30" providerId="ADAL" clId="{ABCE790E-12C5-537D-964E-B2618EBF8C0B}" dt="2026-09-28T11:01:26.784" v="0" actId="478"/>
          <ac:picMkLst>
            <pc:docMk/>
            <pc:sldMasterMk cId="2453278238" sldId="2147483648"/>
            <ac:picMk id="9" creationId="{93D8416F-AA93-09D5-247E-B9B1E0499346}"/>
          </ac:picMkLst>
        </pc:picChg>
        <pc:picChg chg="add mod">
          <ac:chgData name="Marie Mørk Andersen" userId="35489baa-9c84-4d4c-8fc4-a95cc2bfed30" providerId="ADAL" clId="{ABCE790E-12C5-537D-964E-B2618EBF8C0B}" dt="2026-09-28T11:01:50.367" v="5" actId="1076"/>
          <ac:picMkLst>
            <pc:docMk/>
            <pc:sldMasterMk cId="2453278238" sldId="2147483648"/>
            <ac:picMk id="12" creationId="{73A38AE5-C1A0-0B8A-B9C9-9DB27D166318}"/>
          </ac:picMkLst>
        </pc:pic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5B28A8-9996-4D00-8396-7D5207AB4C4C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a-DK"/>
        </a:p>
      </dgm:t>
    </dgm:pt>
    <dgm:pt modelId="{D3DF8FDE-152B-4E92-A5A0-0C0CB7286EFE}">
      <dgm:prSet phldrT="[Tekst]" phldr="0" custT="1"/>
      <dgm:spPr>
        <a:solidFill>
          <a:srgbClr val="FFA340"/>
        </a:solidFill>
      </dgm:spPr>
      <dgm:t>
        <a:bodyPr/>
        <a:lstStyle/>
        <a:p>
          <a:r>
            <a:rPr lang="da-DK" sz="1200" dirty="0"/>
            <a:t>Enzymklasser</a:t>
          </a:r>
          <a:endParaRPr lang="da-DK" sz="1000" dirty="0"/>
        </a:p>
      </dgm:t>
    </dgm:pt>
    <dgm:pt modelId="{F4614BD0-68B8-4C6E-A2C6-A8952AFD7C7E}" type="parTrans" cxnId="{4244A8AD-5B5B-4B3E-8B88-54D500B39F9F}">
      <dgm:prSet/>
      <dgm:spPr/>
      <dgm:t>
        <a:bodyPr/>
        <a:lstStyle/>
        <a:p>
          <a:endParaRPr lang="da-DK"/>
        </a:p>
      </dgm:t>
    </dgm:pt>
    <dgm:pt modelId="{E0029595-F1DF-4D81-A86C-762B2D79866F}" type="sibTrans" cxnId="{4244A8AD-5B5B-4B3E-8B88-54D500B39F9F}">
      <dgm:prSet/>
      <dgm:spPr/>
      <dgm:t>
        <a:bodyPr/>
        <a:lstStyle/>
        <a:p>
          <a:endParaRPr lang="da-DK"/>
        </a:p>
      </dgm:t>
    </dgm:pt>
    <dgm:pt modelId="{8E598146-FF73-4D24-A1BA-AF7D4D1DEF00}">
      <dgm:prSet phldrT="[Tekst]" phldr="1" custT="1"/>
      <dgm:spPr>
        <a:solidFill>
          <a:srgbClr val="00558F"/>
        </a:solidFill>
      </dgm:spPr>
      <dgm:t>
        <a:bodyPr/>
        <a:lstStyle/>
        <a:p>
          <a:endParaRPr lang="da-DK" sz="1000"/>
        </a:p>
      </dgm:t>
    </dgm:pt>
    <dgm:pt modelId="{82BA1D23-5742-4F02-889F-F927743849D3}" type="parTrans" cxnId="{6DA87632-FC4C-4229-9DF2-FD30EF6781E4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8AB6AC9D-4502-4F2E-BF63-87799902F121}" type="sibTrans" cxnId="{6DA87632-FC4C-4229-9DF2-FD30EF6781E4}">
      <dgm:prSet/>
      <dgm:spPr/>
      <dgm:t>
        <a:bodyPr/>
        <a:lstStyle/>
        <a:p>
          <a:endParaRPr lang="da-DK"/>
        </a:p>
      </dgm:t>
    </dgm:pt>
    <dgm:pt modelId="{8BEBE535-1A4E-4C27-9DF4-ED9071A5B91A}">
      <dgm:prSet phldrT="[Tekst]" phldr="1" custT="1"/>
      <dgm:spPr>
        <a:solidFill>
          <a:srgbClr val="00558F"/>
        </a:solidFill>
      </dgm:spPr>
      <dgm:t>
        <a:bodyPr/>
        <a:lstStyle/>
        <a:p>
          <a:endParaRPr lang="da-DK" sz="1000" dirty="0"/>
        </a:p>
      </dgm:t>
    </dgm:pt>
    <dgm:pt modelId="{B118E2AC-3FC6-48DF-BF09-C988C668CF0C}" type="parTrans" cxnId="{E5A9F14F-4C89-449B-83BF-5014F9FFB498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2D867F14-AD47-4AA4-99E0-400578E85A22}" type="sibTrans" cxnId="{E5A9F14F-4C89-449B-83BF-5014F9FFB498}">
      <dgm:prSet/>
      <dgm:spPr/>
      <dgm:t>
        <a:bodyPr/>
        <a:lstStyle/>
        <a:p>
          <a:endParaRPr lang="da-DK"/>
        </a:p>
      </dgm:t>
    </dgm:pt>
    <dgm:pt modelId="{8CCAE765-FAEE-41B9-8E09-CB9B17060E37}">
      <dgm:prSet phldrT="[Tekst]" phldr="0" custT="1"/>
      <dgm:spPr>
        <a:solidFill>
          <a:srgbClr val="00558F"/>
        </a:solidFill>
      </dgm:spPr>
      <dgm:t>
        <a:bodyPr/>
        <a:lstStyle/>
        <a:p>
          <a:r>
            <a:rPr lang="da-DK" sz="1000" dirty="0" err="1"/>
            <a:t>Oxidoreduktaser</a:t>
          </a:r>
          <a:endParaRPr lang="da-DK" sz="1000" dirty="0"/>
        </a:p>
      </dgm:t>
    </dgm:pt>
    <dgm:pt modelId="{9CA546CD-1351-4D97-8DF7-4C036B99593F}" type="parTrans" cxnId="{84D427F0-8459-4206-825F-48E02453A7E8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7EE13530-41DA-47A4-9590-3C19218B8C9D}" type="sibTrans" cxnId="{84D427F0-8459-4206-825F-48E02453A7E8}">
      <dgm:prSet/>
      <dgm:spPr/>
      <dgm:t>
        <a:bodyPr/>
        <a:lstStyle/>
        <a:p>
          <a:endParaRPr lang="da-DK"/>
        </a:p>
      </dgm:t>
    </dgm:pt>
    <dgm:pt modelId="{666E332D-9C67-45B7-9584-F48F3426DDF7}">
      <dgm:prSet phldrT="[Tekst]" phldr="1" custT="1"/>
      <dgm:spPr>
        <a:solidFill>
          <a:srgbClr val="62B4F0"/>
        </a:solidFill>
      </dgm:spPr>
      <dgm:t>
        <a:bodyPr/>
        <a:lstStyle/>
        <a:p>
          <a:endParaRPr lang="da-DK" sz="1000"/>
        </a:p>
      </dgm:t>
    </dgm:pt>
    <dgm:pt modelId="{46424D25-E976-4286-821B-6E6868583737}" type="parTrans" cxnId="{FE2F6063-90E4-4D6F-A58D-324CB548E369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3024E9EB-8D94-4C33-A7D7-2B42A6D79CDB}" type="sibTrans" cxnId="{FE2F6063-90E4-4D6F-A58D-324CB548E369}">
      <dgm:prSet/>
      <dgm:spPr/>
      <dgm:t>
        <a:bodyPr/>
        <a:lstStyle/>
        <a:p>
          <a:endParaRPr lang="da-DK"/>
        </a:p>
      </dgm:t>
    </dgm:pt>
    <dgm:pt modelId="{EA0536FE-F9E4-4D28-B3E9-2C47E582ED16}">
      <dgm:prSet phldrT="[Tekst]" phldr="1" custT="1"/>
      <dgm:spPr>
        <a:solidFill>
          <a:srgbClr val="62B4F0">
            <a:alpha val="20000"/>
          </a:srgbClr>
        </a:solidFill>
      </dgm:spPr>
      <dgm:t>
        <a:bodyPr/>
        <a:lstStyle/>
        <a:p>
          <a:endParaRPr lang="da-DK" sz="1000">
            <a:solidFill>
              <a:srgbClr val="00558F"/>
            </a:solidFill>
          </a:endParaRPr>
        </a:p>
      </dgm:t>
    </dgm:pt>
    <dgm:pt modelId="{A3385F4E-907C-4D56-9CD6-98437F395241}" type="parTrans" cxnId="{C9FFA131-8E91-47DD-99E0-01C9EFDD1F18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C4F4BC3F-1318-4D75-801E-3123E945E861}" type="sibTrans" cxnId="{C9FFA131-8E91-47DD-99E0-01C9EFDD1F18}">
      <dgm:prSet/>
      <dgm:spPr/>
      <dgm:t>
        <a:bodyPr/>
        <a:lstStyle/>
        <a:p>
          <a:endParaRPr lang="da-DK"/>
        </a:p>
      </dgm:t>
    </dgm:pt>
    <dgm:pt modelId="{AE84EC87-D932-4449-B042-CE7696A7BBDE}">
      <dgm:prSet phldrT="[Tekst]" phldr="1" custT="1"/>
      <dgm:spPr>
        <a:solidFill>
          <a:srgbClr val="62B4F0"/>
        </a:solidFill>
      </dgm:spPr>
      <dgm:t>
        <a:bodyPr/>
        <a:lstStyle/>
        <a:p>
          <a:endParaRPr lang="da-DK" sz="1000"/>
        </a:p>
      </dgm:t>
    </dgm:pt>
    <dgm:pt modelId="{8EA9553D-335B-453B-BA00-4A91EFF2903F}" type="parTrans" cxnId="{34923A8A-7196-4743-841B-C31107056D09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7108031D-CA41-4100-9520-80AD33C33499}" type="sibTrans" cxnId="{34923A8A-7196-4743-841B-C31107056D09}">
      <dgm:prSet/>
      <dgm:spPr/>
      <dgm:t>
        <a:bodyPr/>
        <a:lstStyle/>
        <a:p>
          <a:endParaRPr lang="da-DK"/>
        </a:p>
      </dgm:t>
    </dgm:pt>
    <dgm:pt modelId="{A879B439-52BA-43D7-BD82-685D1F799B9A}">
      <dgm:prSet phldrT="[Tekst]" phldr="1" custT="1"/>
      <dgm:spPr>
        <a:solidFill>
          <a:srgbClr val="62B4F0">
            <a:alpha val="20000"/>
          </a:srgbClr>
        </a:solidFill>
      </dgm:spPr>
      <dgm:t>
        <a:bodyPr/>
        <a:lstStyle/>
        <a:p>
          <a:endParaRPr lang="da-DK" sz="1000">
            <a:solidFill>
              <a:srgbClr val="00558F"/>
            </a:solidFill>
          </a:endParaRPr>
        </a:p>
      </dgm:t>
    </dgm:pt>
    <dgm:pt modelId="{1890C903-8A01-40AB-AC2E-4541F4999895}" type="parTrans" cxnId="{31FC979F-C648-4E7C-A423-7E3DE7C349CB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A540FAEA-C9A8-4B83-A8D0-5C0369C40DF2}" type="sibTrans" cxnId="{31FC979F-C648-4E7C-A423-7E3DE7C349CB}">
      <dgm:prSet/>
      <dgm:spPr/>
      <dgm:t>
        <a:bodyPr/>
        <a:lstStyle/>
        <a:p>
          <a:endParaRPr lang="da-DK"/>
        </a:p>
      </dgm:t>
    </dgm:pt>
    <dgm:pt modelId="{61768228-41EF-443A-8246-E663FAEF5C83}">
      <dgm:prSet phldrT="[Tekst]" phldr="1" custT="1"/>
      <dgm:spPr>
        <a:solidFill>
          <a:srgbClr val="00558F"/>
        </a:solidFill>
      </dgm:spPr>
      <dgm:t>
        <a:bodyPr/>
        <a:lstStyle/>
        <a:p>
          <a:endParaRPr lang="da-DK" sz="1000" dirty="0"/>
        </a:p>
      </dgm:t>
    </dgm:pt>
    <dgm:pt modelId="{C8F570C7-CF81-4EFD-8F3F-03E5E3F6DCA1}" type="parTrans" cxnId="{BCEF2515-6ECD-448E-ABAD-A7D37CEC0489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868F1A03-5896-49D9-9A9B-A10D312FCF83}" type="sibTrans" cxnId="{BCEF2515-6ECD-448E-ABAD-A7D37CEC0489}">
      <dgm:prSet/>
      <dgm:spPr/>
      <dgm:t>
        <a:bodyPr/>
        <a:lstStyle/>
        <a:p>
          <a:endParaRPr lang="da-DK"/>
        </a:p>
      </dgm:t>
    </dgm:pt>
    <dgm:pt modelId="{04BAFA0D-4B68-4D57-9936-CB2C29F70BC5}">
      <dgm:prSet phldrT="[Tekst]" phldr="1" custT="1"/>
      <dgm:spPr>
        <a:solidFill>
          <a:srgbClr val="00558F"/>
        </a:solidFill>
      </dgm:spPr>
      <dgm:t>
        <a:bodyPr/>
        <a:lstStyle/>
        <a:p>
          <a:endParaRPr lang="da-DK" sz="1000" dirty="0"/>
        </a:p>
      </dgm:t>
    </dgm:pt>
    <dgm:pt modelId="{FBD65DE1-4064-4377-B3BC-BBC207E1E08C}" type="parTrans" cxnId="{47E65016-5C8F-42AE-9FB1-F4A1F13502B0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7AAA788A-DECF-4F5A-9FD0-EE3B761533F0}" type="sibTrans" cxnId="{47E65016-5C8F-42AE-9FB1-F4A1F13502B0}">
      <dgm:prSet/>
      <dgm:spPr/>
      <dgm:t>
        <a:bodyPr/>
        <a:lstStyle/>
        <a:p>
          <a:endParaRPr lang="da-DK"/>
        </a:p>
      </dgm:t>
    </dgm:pt>
    <dgm:pt modelId="{EA09B41D-B8D4-4B88-B0CD-19D30E83248B}">
      <dgm:prSet phldrT="[Tekst]" phldr="1" custT="1"/>
      <dgm:spPr>
        <a:solidFill>
          <a:srgbClr val="00558F"/>
        </a:solidFill>
      </dgm:spPr>
      <dgm:t>
        <a:bodyPr/>
        <a:lstStyle/>
        <a:p>
          <a:endParaRPr lang="da-DK" sz="1000"/>
        </a:p>
      </dgm:t>
    </dgm:pt>
    <dgm:pt modelId="{0CF30C1B-29FA-4350-BCB7-1DA8325433BA}" type="parTrans" cxnId="{E7643A26-ABF4-4667-A579-93B878A51E24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9331EC21-E800-4489-9E58-047F4E89886C}" type="sibTrans" cxnId="{E7643A26-ABF4-4667-A579-93B878A51E24}">
      <dgm:prSet/>
      <dgm:spPr/>
      <dgm:t>
        <a:bodyPr/>
        <a:lstStyle/>
        <a:p>
          <a:endParaRPr lang="da-DK"/>
        </a:p>
      </dgm:t>
    </dgm:pt>
    <dgm:pt modelId="{4EF836AC-9D5F-4AF5-9A03-949CFFB48CD8}">
      <dgm:prSet phldrT="[Tekst]" phldr="1" custT="1"/>
      <dgm:spPr>
        <a:solidFill>
          <a:srgbClr val="00558F"/>
        </a:solidFill>
      </dgm:spPr>
      <dgm:t>
        <a:bodyPr/>
        <a:lstStyle/>
        <a:p>
          <a:endParaRPr lang="da-DK" sz="1000" dirty="0"/>
        </a:p>
      </dgm:t>
    </dgm:pt>
    <dgm:pt modelId="{18A1F18E-4F7A-47AC-A518-BB0A2B30EB64}" type="parTrans" cxnId="{24836B11-CF3B-4A38-A78C-54BC77E67CA4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EAEC3547-81A4-453F-B5F2-8F9BC69D4397}" type="sibTrans" cxnId="{24836B11-CF3B-4A38-A78C-54BC77E67CA4}">
      <dgm:prSet/>
      <dgm:spPr/>
      <dgm:t>
        <a:bodyPr/>
        <a:lstStyle/>
        <a:p>
          <a:endParaRPr lang="da-DK"/>
        </a:p>
      </dgm:t>
    </dgm:pt>
    <dgm:pt modelId="{2C58EBBE-96E5-4A09-9726-F51FF7DDA020}">
      <dgm:prSet phldrT="[Tekst]" phldr="0" custT="1"/>
      <dgm:spPr>
        <a:solidFill>
          <a:srgbClr val="62B4F0"/>
        </a:solidFill>
      </dgm:spPr>
      <dgm:t>
        <a:bodyPr/>
        <a:lstStyle/>
        <a:p>
          <a:r>
            <a:rPr lang="da-DK" sz="1000" dirty="0"/>
            <a:t>Sætter molekyler sammen, koster ATP</a:t>
          </a:r>
        </a:p>
      </dgm:t>
    </dgm:pt>
    <dgm:pt modelId="{C458E70E-2538-434F-9662-4C6C379E6A4E}" type="parTrans" cxnId="{2865B1B0-0267-4E4E-A793-4E74787E09F8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C7435791-B31B-4252-A87C-0560C63B29E5}" type="sibTrans" cxnId="{2865B1B0-0267-4E4E-A793-4E74787E09F8}">
      <dgm:prSet/>
      <dgm:spPr/>
      <dgm:t>
        <a:bodyPr/>
        <a:lstStyle/>
        <a:p>
          <a:endParaRPr lang="da-DK"/>
        </a:p>
      </dgm:t>
    </dgm:pt>
    <dgm:pt modelId="{408F49D3-0DAA-4DEA-9031-0CE05FE84472}">
      <dgm:prSet phldrT="[Tekst]" phldr="1" custT="1"/>
      <dgm:spPr>
        <a:solidFill>
          <a:srgbClr val="62B4F0">
            <a:alpha val="20000"/>
          </a:srgbClr>
        </a:solidFill>
      </dgm:spPr>
      <dgm:t>
        <a:bodyPr/>
        <a:lstStyle/>
        <a:p>
          <a:endParaRPr lang="da-DK" sz="1000">
            <a:solidFill>
              <a:srgbClr val="00558F"/>
            </a:solidFill>
          </a:endParaRPr>
        </a:p>
      </dgm:t>
    </dgm:pt>
    <dgm:pt modelId="{D639D919-E7EA-4633-8AAF-9159FFEA74FA}" type="parTrans" cxnId="{5BCD0DC3-C3FB-4860-97BB-9268011C2D1F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687987F8-234F-4F47-B367-6A24B4ACC896}" type="sibTrans" cxnId="{5BCD0DC3-C3FB-4860-97BB-9268011C2D1F}">
      <dgm:prSet/>
      <dgm:spPr/>
      <dgm:t>
        <a:bodyPr/>
        <a:lstStyle/>
        <a:p>
          <a:endParaRPr lang="da-DK"/>
        </a:p>
      </dgm:t>
    </dgm:pt>
    <dgm:pt modelId="{9510F493-EAEF-43B8-8026-132F823B5250}">
      <dgm:prSet phldrT="[Tekst]" phldr="0" custT="1"/>
      <dgm:spPr>
        <a:solidFill>
          <a:srgbClr val="62B4F0"/>
        </a:solidFill>
      </dgm:spPr>
      <dgm:t>
        <a:bodyPr/>
        <a:lstStyle/>
        <a:p>
          <a:r>
            <a:rPr lang="da-DK" sz="1000" dirty="0"/>
            <a:t>Spalter molekyler under optagelse af vand</a:t>
          </a:r>
        </a:p>
      </dgm:t>
    </dgm:pt>
    <dgm:pt modelId="{472388C1-A3B3-4B5E-9692-2676162EFF0D}" type="parTrans" cxnId="{95CC6D43-162E-4E40-AF8B-E03330AEAA31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BA73747A-8BD0-4711-93DD-910262AFB5E1}" type="sibTrans" cxnId="{95CC6D43-162E-4E40-AF8B-E03330AEAA31}">
      <dgm:prSet/>
      <dgm:spPr/>
      <dgm:t>
        <a:bodyPr/>
        <a:lstStyle/>
        <a:p>
          <a:endParaRPr lang="da-DK"/>
        </a:p>
      </dgm:t>
    </dgm:pt>
    <dgm:pt modelId="{49478B92-9F93-45F3-A342-0F1116DEB73C}">
      <dgm:prSet phldrT="[Tekst]" phldr="1" custT="1"/>
      <dgm:spPr>
        <a:solidFill>
          <a:srgbClr val="62B4F0">
            <a:alpha val="20000"/>
          </a:srgbClr>
        </a:solidFill>
      </dgm:spPr>
      <dgm:t>
        <a:bodyPr/>
        <a:lstStyle/>
        <a:p>
          <a:endParaRPr lang="da-DK" sz="1000">
            <a:solidFill>
              <a:srgbClr val="00558F"/>
            </a:solidFill>
          </a:endParaRPr>
        </a:p>
      </dgm:t>
    </dgm:pt>
    <dgm:pt modelId="{45D30873-71F4-4FF0-929D-B7F7FA1CE502}" type="parTrans" cxnId="{28F2654E-2307-4A5D-A824-EE81AC2384C4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831659BC-23AA-4370-8CD4-30C3E8662735}" type="sibTrans" cxnId="{28F2654E-2307-4A5D-A824-EE81AC2384C4}">
      <dgm:prSet/>
      <dgm:spPr/>
      <dgm:t>
        <a:bodyPr/>
        <a:lstStyle/>
        <a:p>
          <a:endParaRPr lang="da-DK"/>
        </a:p>
      </dgm:t>
    </dgm:pt>
    <dgm:pt modelId="{FC2D7102-8DC8-4859-BAF0-72249755A4D6}">
      <dgm:prSet phldrT="[Tekst]" phldr="1" custT="1"/>
      <dgm:spPr>
        <a:solidFill>
          <a:srgbClr val="62B4F0"/>
        </a:solidFill>
      </dgm:spPr>
      <dgm:t>
        <a:bodyPr/>
        <a:lstStyle/>
        <a:p>
          <a:endParaRPr lang="da-DK" sz="1000"/>
        </a:p>
      </dgm:t>
    </dgm:pt>
    <dgm:pt modelId="{094A48C1-AB98-4680-B761-36144D2166AD}" type="parTrans" cxnId="{E4FB2114-D409-4A11-8674-A9E8ED3705F9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5D4E86DD-369F-4E5D-B4CA-DD39B52EF5D0}" type="sibTrans" cxnId="{E4FB2114-D409-4A11-8674-A9E8ED3705F9}">
      <dgm:prSet/>
      <dgm:spPr/>
      <dgm:t>
        <a:bodyPr/>
        <a:lstStyle/>
        <a:p>
          <a:endParaRPr lang="da-DK"/>
        </a:p>
      </dgm:t>
    </dgm:pt>
    <dgm:pt modelId="{D95485D9-27C7-41D5-9EA6-443FA96BC21B}">
      <dgm:prSet phldrT="[Tekst]" phldr="1" custT="1"/>
      <dgm:spPr>
        <a:solidFill>
          <a:srgbClr val="62B4F0">
            <a:alpha val="20000"/>
          </a:srgbClr>
        </a:solidFill>
      </dgm:spPr>
      <dgm:t>
        <a:bodyPr/>
        <a:lstStyle/>
        <a:p>
          <a:endParaRPr lang="da-DK" sz="1000">
            <a:solidFill>
              <a:srgbClr val="00558F"/>
            </a:solidFill>
          </a:endParaRPr>
        </a:p>
      </dgm:t>
    </dgm:pt>
    <dgm:pt modelId="{F8C9E979-0AD4-4548-9C03-AF11E83E6538}" type="parTrans" cxnId="{E536E177-0953-4B55-B74C-570A54737A13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6101A092-4109-40DE-9E04-FCD2C10B0CDF}" type="sibTrans" cxnId="{E536E177-0953-4B55-B74C-570A54737A13}">
      <dgm:prSet/>
      <dgm:spPr/>
      <dgm:t>
        <a:bodyPr/>
        <a:lstStyle/>
        <a:p>
          <a:endParaRPr lang="da-DK"/>
        </a:p>
      </dgm:t>
    </dgm:pt>
    <dgm:pt modelId="{9DCCCE92-79D9-4163-84C9-C1A0D0459BBC}">
      <dgm:prSet phldrT="[Tekst]" phldr="1" custT="1"/>
      <dgm:spPr>
        <a:solidFill>
          <a:srgbClr val="62B4F0"/>
        </a:solidFill>
      </dgm:spPr>
      <dgm:t>
        <a:bodyPr/>
        <a:lstStyle/>
        <a:p>
          <a:endParaRPr lang="da-DK" sz="1000"/>
        </a:p>
      </dgm:t>
    </dgm:pt>
    <dgm:pt modelId="{CF2F0073-29E6-4513-8FAF-131053D65C2F}" type="parTrans" cxnId="{F708C1D6-03A5-46E0-857C-B6AB28605861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9CADE183-2ADE-425E-8184-B954FD09D249}" type="sibTrans" cxnId="{F708C1D6-03A5-46E0-857C-B6AB28605861}">
      <dgm:prSet/>
      <dgm:spPr/>
      <dgm:t>
        <a:bodyPr/>
        <a:lstStyle/>
        <a:p>
          <a:endParaRPr lang="da-DK"/>
        </a:p>
      </dgm:t>
    </dgm:pt>
    <dgm:pt modelId="{582DDA6B-FC5C-4FEA-AC99-4EEC6F476E42}">
      <dgm:prSet phldrT="[Tekst]" phldr="1" custT="1"/>
      <dgm:spPr>
        <a:solidFill>
          <a:srgbClr val="62B4F0">
            <a:alpha val="20000"/>
          </a:srgbClr>
        </a:solidFill>
      </dgm:spPr>
      <dgm:t>
        <a:bodyPr/>
        <a:lstStyle/>
        <a:p>
          <a:endParaRPr lang="da-DK" sz="1000">
            <a:solidFill>
              <a:srgbClr val="00558F"/>
            </a:solidFill>
          </a:endParaRPr>
        </a:p>
      </dgm:t>
    </dgm:pt>
    <dgm:pt modelId="{0CF94815-4D94-41FD-BFEA-DC33933748AB}" type="parTrans" cxnId="{3E7A17EC-CBBD-4F85-932A-0F1879CAB520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A6C204CC-29B4-4CA3-863D-8864C2BA71B3}" type="sibTrans" cxnId="{3E7A17EC-CBBD-4F85-932A-0F1879CAB520}">
      <dgm:prSet/>
      <dgm:spPr/>
      <dgm:t>
        <a:bodyPr/>
        <a:lstStyle/>
        <a:p>
          <a:endParaRPr lang="da-DK"/>
        </a:p>
      </dgm:t>
    </dgm:pt>
    <dgm:pt modelId="{AEC73A72-0C90-4D2E-8E53-81FB00B0119D}">
      <dgm:prSet phldrT="[Tekst]" phldr="1" custT="1"/>
      <dgm:spPr>
        <a:solidFill>
          <a:srgbClr val="62B4F0"/>
        </a:solidFill>
      </dgm:spPr>
      <dgm:t>
        <a:bodyPr/>
        <a:lstStyle/>
        <a:p>
          <a:endParaRPr lang="da-DK" sz="1000"/>
        </a:p>
      </dgm:t>
    </dgm:pt>
    <dgm:pt modelId="{8BFCAFC8-BDF2-4127-8F7B-F769CDC8DAD5}" type="parTrans" cxnId="{9859B665-F4B3-4DE5-9D56-55FA9F9766DD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590CF477-194A-40C5-85EF-C25443A04427}" type="sibTrans" cxnId="{9859B665-F4B3-4DE5-9D56-55FA9F9766DD}">
      <dgm:prSet/>
      <dgm:spPr/>
      <dgm:t>
        <a:bodyPr/>
        <a:lstStyle/>
        <a:p>
          <a:endParaRPr lang="da-DK"/>
        </a:p>
      </dgm:t>
    </dgm:pt>
    <dgm:pt modelId="{BEE44BD0-617C-4975-93D1-FEA775493824}">
      <dgm:prSet phldrT="[Tekst]" phldr="0" custT="1"/>
      <dgm:spPr>
        <a:solidFill>
          <a:srgbClr val="62B4F0">
            <a:alpha val="20000"/>
          </a:srgbClr>
        </a:solidFill>
      </dgm:spPr>
      <dgm:t>
        <a:bodyPr/>
        <a:lstStyle/>
        <a:p>
          <a:r>
            <a:rPr lang="da-DK" sz="1000" dirty="0">
              <a:solidFill>
                <a:srgbClr val="00558F"/>
              </a:solidFill>
            </a:rPr>
            <a:t>DNA polymerase</a:t>
          </a:r>
        </a:p>
      </dgm:t>
    </dgm:pt>
    <dgm:pt modelId="{2EF1738F-E956-4904-B2AD-6F487EC7DC6C}" type="parTrans" cxnId="{DEC83330-DE3B-4B11-A920-8622FB7CB093}">
      <dgm:prSet/>
      <dgm:spPr>
        <a:ln>
          <a:solidFill>
            <a:srgbClr val="62B4F0"/>
          </a:solidFill>
        </a:ln>
      </dgm:spPr>
      <dgm:t>
        <a:bodyPr/>
        <a:lstStyle/>
        <a:p>
          <a:endParaRPr lang="da-DK"/>
        </a:p>
      </dgm:t>
    </dgm:pt>
    <dgm:pt modelId="{FD21EF8E-9D68-4634-85DD-A4883FD5B5C6}" type="sibTrans" cxnId="{DEC83330-DE3B-4B11-A920-8622FB7CB093}">
      <dgm:prSet/>
      <dgm:spPr/>
      <dgm:t>
        <a:bodyPr/>
        <a:lstStyle/>
        <a:p>
          <a:endParaRPr lang="da-DK"/>
        </a:p>
      </dgm:t>
    </dgm:pt>
    <dgm:pt modelId="{79C64671-B002-4487-B706-C5A4AD4E1FB1}" type="pres">
      <dgm:prSet presAssocID="{8B5B28A8-9996-4D00-8396-7D5207AB4C4C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A914AE57-CDBD-4835-AB97-64DD6CFAB785}" type="pres">
      <dgm:prSet presAssocID="{D3DF8FDE-152B-4E92-A5A0-0C0CB7286EFE}" presName="hierRoot1" presStyleCnt="0">
        <dgm:presLayoutVars>
          <dgm:hierBranch val="init"/>
        </dgm:presLayoutVars>
      </dgm:prSet>
      <dgm:spPr/>
    </dgm:pt>
    <dgm:pt modelId="{2090444B-372A-445D-9D89-84D648752B3C}" type="pres">
      <dgm:prSet presAssocID="{D3DF8FDE-152B-4E92-A5A0-0C0CB7286EFE}" presName="rootComposite1" presStyleCnt="0"/>
      <dgm:spPr/>
    </dgm:pt>
    <dgm:pt modelId="{8F659C16-B820-4DFC-8DCB-C00F41FAAB2F}" type="pres">
      <dgm:prSet presAssocID="{D3DF8FDE-152B-4E92-A5A0-0C0CB7286EFE}" presName="rootText1" presStyleLbl="node0" presStyleIdx="0" presStyleCnt="1">
        <dgm:presLayoutVars>
          <dgm:chPref val="3"/>
        </dgm:presLayoutVars>
      </dgm:prSet>
      <dgm:spPr/>
    </dgm:pt>
    <dgm:pt modelId="{C4527E42-88AC-4915-A08D-9BA1749D9880}" type="pres">
      <dgm:prSet presAssocID="{D3DF8FDE-152B-4E92-A5A0-0C0CB7286EFE}" presName="rootConnector1" presStyleLbl="node1" presStyleIdx="0" presStyleCnt="0"/>
      <dgm:spPr/>
    </dgm:pt>
    <dgm:pt modelId="{3A8B9FF3-A67C-4F24-93D5-715DE8598D39}" type="pres">
      <dgm:prSet presAssocID="{D3DF8FDE-152B-4E92-A5A0-0C0CB7286EFE}" presName="hierChild2" presStyleCnt="0"/>
      <dgm:spPr/>
    </dgm:pt>
    <dgm:pt modelId="{DCA61E59-F052-4B3C-A80C-0786A7F73512}" type="pres">
      <dgm:prSet presAssocID="{82BA1D23-5742-4F02-889F-F927743849D3}" presName="Name37" presStyleLbl="parChTrans1D2" presStyleIdx="0" presStyleCnt="7"/>
      <dgm:spPr/>
    </dgm:pt>
    <dgm:pt modelId="{CB9A9DD0-7551-4E0D-8AB3-8FDA63E6FED1}" type="pres">
      <dgm:prSet presAssocID="{8E598146-FF73-4D24-A1BA-AF7D4D1DEF00}" presName="hierRoot2" presStyleCnt="0">
        <dgm:presLayoutVars>
          <dgm:hierBranch val="init"/>
        </dgm:presLayoutVars>
      </dgm:prSet>
      <dgm:spPr/>
    </dgm:pt>
    <dgm:pt modelId="{AEA6C5D6-DEC1-4471-8D3E-3985A06B78A2}" type="pres">
      <dgm:prSet presAssocID="{8E598146-FF73-4D24-A1BA-AF7D4D1DEF00}" presName="rootComposite" presStyleCnt="0"/>
      <dgm:spPr/>
    </dgm:pt>
    <dgm:pt modelId="{D76A448F-422F-4077-922C-55786DB46768}" type="pres">
      <dgm:prSet presAssocID="{8E598146-FF73-4D24-A1BA-AF7D4D1DEF00}" presName="rootText" presStyleLbl="node2" presStyleIdx="0" presStyleCnt="7">
        <dgm:presLayoutVars>
          <dgm:chPref val="3"/>
        </dgm:presLayoutVars>
      </dgm:prSet>
      <dgm:spPr/>
    </dgm:pt>
    <dgm:pt modelId="{16BD92FE-4B09-40E2-B8BB-037E5858848F}" type="pres">
      <dgm:prSet presAssocID="{8E598146-FF73-4D24-A1BA-AF7D4D1DEF00}" presName="rootConnector" presStyleLbl="node2" presStyleIdx="0" presStyleCnt="7"/>
      <dgm:spPr/>
    </dgm:pt>
    <dgm:pt modelId="{0BBDF9E3-0878-4A61-84C4-EC4D0418032C}" type="pres">
      <dgm:prSet presAssocID="{8E598146-FF73-4D24-A1BA-AF7D4D1DEF00}" presName="hierChild4" presStyleCnt="0"/>
      <dgm:spPr/>
    </dgm:pt>
    <dgm:pt modelId="{DC45D2E3-CE2A-4F6C-932A-BA32BF8051B3}" type="pres">
      <dgm:prSet presAssocID="{46424D25-E976-4286-821B-6E6868583737}" presName="Name37" presStyleLbl="parChTrans1D3" presStyleIdx="0" presStyleCnt="13"/>
      <dgm:spPr/>
    </dgm:pt>
    <dgm:pt modelId="{47ECE3ED-0D48-4D6F-B6FF-586A85367F56}" type="pres">
      <dgm:prSet presAssocID="{666E332D-9C67-45B7-9584-F48F3426DDF7}" presName="hierRoot2" presStyleCnt="0">
        <dgm:presLayoutVars>
          <dgm:hierBranch val="init"/>
        </dgm:presLayoutVars>
      </dgm:prSet>
      <dgm:spPr/>
    </dgm:pt>
    <dgm:pt modelId="{70A81CBD-B702-4DDE-B4D9-99CF7060EAFF}" type="pres">
      <dgm:prSet presAssocID="{666E332D-9C67-45B7-9584-F48F3426DDF7}" presName="rootComposite" presStyleCnt="0"/>
      <dgm:spPr/>
    </dgm:pt>
    <dgm:pt modelId="{059AE548-C9A9-49E6-8526-09630700EBF9}" type="pres">
      <dgm:prSet presAssocID="{666E332D-9C67-45B7-9584-F48F3426DDF7}" presName="rootText" presStyleLbl="node3" presStyleIdx="0" presStyleCnt="13">
        <dgm:presLayoutVars>
          <dgm:chPref val="3"/>
        </dgm:presLayoutVars>
      </dgm:prSet>
      <dgm:spPr/>
    </dgm:pt>
    <dgm:pt modelId="{57A7E530-82DA-42A7-88F9-2F5198EC20AB}" type="pres">
      <dgm:prSet presAssocID="{666E332D-9C67-45B7-9584-F48F3426DDF7}" presName="rootConnector" presStyleLbl="node3" presStyleIdx="0" presStyleCnt="13"/>
      <dgm:spPr/>
    </dgm:pt>
    <dgm:pt modelId="{A4BC56B5-ACEF-4593-9EB3-33D664754A3A}" type="pres">
      <dgm:prSet presAssocID="{666E332D-9C67-45B7-9584-F48F3426DDF7}" presName="hierChild4" presStyleCnt="0"/>
      <dgm:spPr/>
    </dgm:pt>
    <dgm:pt modelId="{7CEB24A9-D6B3-4303-943E-59C70D16AC46}" type="pres">
      <dgm:prSet presAssocID="{666E332D-9C67-45B7-9584-F48F3426DDF7}" presName="hierChild5" presStyleCnt="0"/>
      <dgm:spPr/>
    </dgm:pt>
    <dgm:pt modelId="{0C948A14-0A0C-469A-8EA5-500873B55457}" type="pres">
      <dgm:prSet presAssocID="{A3385F4E-907C-4D56-9CD6-98437F395241}" presName="Name37" presStyleLbl="parChTrans1D3" presStyleIdx="1" presStyleCnt="13"/>
      <dgm:spPr/>
    </dgm:pt>
    <dgm:pt modelId="{394148CA-B9B8-4A72-8999-34E5FAA4A070}" type="pres">
      <dgm:prSet presAssocID="{EA0536FE-F9E4-4D28-B3E9-2C47E582ED16}" presName="hierRoot2" presStyleCnt="0">
        <dgm:presLayoutVars>
          <dgm:hierBranch val="init"/>
        </dgm:presLayoutVars>
      </dgm:prSet>
      <dgm:spPr/>
    </dgm:pt>
    <dgm:pt modelId="{6A6CC0A7-888A-4A11-99CE-293780ECEED4}" type="pres">
      <dgm:prSet presAssocID="{EA0536FE-F9E4-4D28-B3E9-2C47E582ED16}" presName="rootComposite" presStyleCnt="0"/>
      <dgm:spPr/>
    </dgm:pt>
    <dgm:pt modelId="{A0856A34-DD47-4D2E-8274-D48E1E3F1B16}" type="pres">
      <dgm:prSet presAssocID="{EA0536FE-F9E4-4D28-B3E9-2C47E582ED16}" presName="rootText" presStyleLbl="node3" presStyleIdx="1" presStyleCnt="13">
        <dgm:presLayoutVars>
          <dgm:chPref val="3"/>
        </dgm:presLayoutVars>
      </dgm:prSet>
      <dgm:spPr/>
    </dgm:pt>
    <dgm:pt modelId="{AA56D5A2-8708-4C00-B22A-35E747A8BF58}" type="pres">
      <dgm:prSet presAssocID="{EA0536FE-F9E4-4D28-B3E9-2C47E582ED16}" presName="rootConnector" presStyleLbl="node3" presStyleIdx="1" presStyleCnt="13"/>
      <dgm:spPr/>
    </dgm:pt>
    <dgm:pt modelId="{7E880B24-71C9-43E5-95B1-9E049B76692A}" type="pres">
      <dgm:prSet presAssocID="{EA0536FE-F9E4-4D28-B3E9-2C47E582ED16}" presName="hierChild4" presStyleCnt="0"/>
      <dgm:spPr/>
    </dgm:pt>
    <dgm:pt modelId="{E2B064BF-4317-4883-955D-313EAC3F83A2}" type="pres">
      <dgm:prSet presAssocID="{EA0536FE-F9E4-4D28-B3E9-2C47E582ED16}" presName="hierChild5" presStyleCnt="0"/>
      <dgm:spPr/>
    </dgm:pt>
    <dgm:pt modelId="{3E541A5F-B935-4B07-8D29-F09701518D3C}" type="pres">
      <dgm:prSet presAssocID="{8E598146-FF73-4D24-A1BA-AF7D4D1DEF00}" presName="hierChild5" presStyleCnt="0"/>
      <dgm:spPr/>
    </dgm:pt>
    <dgm:pt modelId="{02F605E3-A482-4DFE-BCE1-0E5DF434D8E5}" type="pres">
      <dgm:prSet presAssocID="{FBD65DE1-4064-4377-B3BC-BBC207E1E08C}" presName="Name37" presStyleLbl="parChTrans1D2" presStyleIdx="1" presStyleCnt="7"/>
      <dgm:spPr/>
    </dgm:pt>
    <dgm:pt modelId="{2A218FD9-6AEB-4867-BD60-51DF2402A294}" type="pres">
      <dgm:prSet presAssocID="{04BAFA0D-4B68-4D57-9936-CB2C29F70BC5}" presName="hierRoot2" presStyleCnt="0">
        <dgm:presLayoutVars>
          <dgm:hierBranch val="init"/>
        </dgm:presLayoutVars>
      </dgm:prSet>
      <dgm:spPr/>
    </dgm:pt>
    <dgm:pt modelId="{CE1610A6-4C7A-47B8-A639-4560265E6B8A}" type="pres">
      <dgm:prSet presAssocID="{04BAFA0D-4B68-4D57-9936-CB2C29F70BC5}" presName="rootComposite" presStyleCnt="0"/>
      <dgm:spPr/>
    </dgm:pt>
    <dgm:pt modelId="{1C1570DD-E5A1-4447-94DB-982CBA3DD4AC}" type="pres">
      <dgm:prSet presAssocID="{04BAFA0D-4B68-4D57-9936-CB2C29F70BC5}" presName="rootText" presStyleLbl="node2" presStyleIdx="1" presStyleCnt="7">
        <dgm:presLayoutVars>
          <dgm:chPref val="3"/>
        </dgm:presLayoutVars>
      </dgm:prSet>
      <dgm:spPr/>
    </dgm:pt>
    <dgm:pt modelId="{EE2275A6-E417-4190-912C-67CC9CBBD673}" type="pres">
      <dgm:prSet presAssocID="{04BAFA0D-4B68-4D57-9936-CB2C29F70BC5}" presName="rootConnector" presStyleLbl="node2" presStyleIdx="1" presStyleCnt="7"/>
      <dgm:spPr/>
    </dgm:pt>
    <dgm:pt modelId="{AC1501EE-30F1-4F48-96F9-E046D3B816A0}" type="pres">
      <dgm:prSet presAssocID="{04BAFA0D-4B68-4D57-9936-CB2C29F70BC5}" presName="hierChild4" presStyleCnt="0"/>
      <dgm:spPr/>
    </dgm:pt>
    <dgm:pt modelId="{F479879B-3A0B-4522-AA2B-AD029409DD97}" type="pres">
      <dgm:prSet presAssocID="{8BFCAFC8-BDF2-4127-8F7B-F769CDC8DAD5}" presName="Name37" presStyleLbl="parChTrans1D3" presStyleIdx="2" presStyleCnt="13"/>
      <dgm:spPr/>
    </dgm:pt>
    <dgm:pt modelId="{3DBBB944-889B-41EA-8545-E10C4583FCAC}" type="pres">
      <dgm:prSet presAssocID="{AEC73A72-0C90-4D2E-8E53-81FB00B0119D}" presName="hierRoot2" presStyleCnt="0">
        <dgm:presLayoutVars>
          <dgm:hierBranch val="init"/>
        </dgm:presLayoutVars>
      </dgm:prSet>
      <dgm:spPr/>
    </dgm:pt>
    <dgm:pt modelId="{604368E1-3535-4625-81E1-1A88226C93AD}" type="pres">
      <dgm:prSet presAssocID="{AEC73A72-0C90-4D2E-8E53-81FB00B0119D}" presName="rootComposite" presStyleCnt="0"/>
      <dgm:spPr/>
    </dgm:pt>
    <dgm:pt modelId="{0A49BF24-CC9E-4E5C-8822-783F462C6547}" type="pres">
      <dgm:prSet presAssocID="{AEC73A72-0C90-4D2E-8E53-81FB00B0119D}" presName="rootText" presStyleLbl="node3" presStyleIdx="2" presStyleCnt="13">
        <dgm:presLayoutVars>
          <dgm:chPref val="3"/>
        </dgm:presLayoutVars>
      </dgm:prSet>
      <dgm:spPr/>
    </dgm:pt>
    <dgm:pt modelId="{0938C012-7DAD-47FF-BDCB-59C3D4F948AB}" type="pres">
      <dgm:prSet presAssocID="{AEC73A72-0C90-4D2E-8E53-81FB00B0119D}" presName="rootConnector" presStyleLbl="node3" presStyleIdx="2" presStyleCnt="13"/>
      <dgm:spPr/>
    </dgm:pt>
    <dgm:pt modelId="{71D64430-E7CD-4161-9967-88F9B8E01307}" type="pres">
      <dgm:prSet presAssocID="{AEC73A72-0C90-4D2E-8E53-81FB00B0119D}" presName="hierChild4" presStyleCnt="0"/>
      <dgm:spPr/>
    </dgm:pt>
    <dgm:pt modelId="{66E10DBE-0394-4621-8C06-9099A1C5B25A}" type="pres">
      <dgm:prSet presAssocID="{AEC73A72-0C90-4D2E-8E53-81FB00B0119D}" presName="hierChild5" presStyleCnt="0"/>
      <dgm:spPr/>
    </dgm:pt>
    <dgm:pt modelId="{26D27340-BB77-428C-83C6-5759376C147A}" type="pres">
      <dgm:prSet presAssocID="{2EF1738F-E956-4904-B2AD-6F487EC7DC6C}" presName="Name37" presStyleLbl="parChTrans1D3" presStyleIdx="3" presStyleCnt="13"/>
      <dgm:spPr/>
    </dgm:pt>
    <dgm:pt modelId="{C6C5417D-75D4-4D44-8803-08E92EFFED4A}" type="pres">
      <dgm:prSet presAssocID="{BEE44BD0-617C-4975-93D1-FEA775493824}" presName="hierRoot2" presStyleCnt="0">
        <dgm:presLayoutVars>
          <dgm:hierBranch val="init"/>
        </dgm:presLayoutVars>
      </dgm:prSet>
      <dgm:spPr/>
    </dgm:pt>
    <dgm:pt modelId="{6CF9F910-DC3B-49DA-B7BA-6CBE0A9BA2E9}" type="pres">
      <dgm:prSet presAssocID="{BEE44BD0-617C-4975-93D1-FEA775493824}" presName="rootComposite" presStyleCnt="0"/>
      <dgm:spPr/>
    </dgm:pt>
    <dgm:pt modelId="{A2061157-2E58-4CEE-8F27-2D3978ADAD35}" type="pres">
      <dgm:prSet presAssocID="{BEE44BD0-617C-4975-93D1-FEA775493824}" presName="rootText" presStyleLbl="node3" presStyleIdx="3" presStyleCnt="13">
        <dgm:presLayoutVars>
          <dgm:chPref val="3"/>
        </dgm:presLayoutVars>
      </dgm:prSet>
      <dgm:spPr/>
    </dgm:pt>
    <dgm:pt modelId="{4A752534-194C-4060-9CF3-EA97E03C2B27}" type="pres">
      <dgm:prSet presAssocID="{BEE44BD0-617C-4975-93D1-FEA775493824}" presName="rootConnector" presStyleLbl="node3" presStyleIdx="3" presStyleCnt="13"/>
      <dgm:spPr/>
    </dgm:pt>
    <dgm:pt modelId="{FCF39624-ED8B-4036-84BE-C1AE0C0FAC0D}" type="pres">
      <dgm:prSet presAssocID="{BEE44BD0-617C-4975-93D1-FEA775493824}" presName="hierChild4" presStyleCnt="0"/>
      <dgm:spPr/>
    </dgm:pt>
    <dgm:pt modelId="{67DFD8F8-177A-4BE8-959C-2BFDA4F8EEC5}" type="pres">
      <dgm:prSet presAssocID="{BEE44BD0-617C-4975-93D1-FEA775493824}" presName="hierChild5" presStyleCnt="0"/>
      <dgm:spPr/>
    </dgm:pt>
    <dgm:pt modelId="{BB719DB6-C67A-441F-B140-0D7653B1FCB1}" type="pres">
      <dgm:prSet presAssocID="{04BAFA0D-4B68-4D57-9936-CB2C29F70BC5}" presName="hierChild5" presStyleCnt="0"/>
      <dgm:spPr/>
    </dgm:pt>
    <dgm:pt modelId="{FA25C4A0-5693-49BD-BE5A-9E50A40046EB}" type="pres">
      <dgm:prSet presAssocID="{0CF30C1B-29FA-4350-BCB7-1DA8325433BA}" presName="Name37" presStyleLbl="parChTrans1D2" presStyleIdx="2" presStyleCnt="7"/>
      <dgm:spPr/>
    </dgm:pt>
    <dgm:pt modelId="{7393D5A6-F85F-49B8-BA61-52FDB920947C}" type="pres">
      <dgm:prSet presAssocID="{EA09B41D-B8D4-4B88-B0CD-19D30E83248B}" presName="hierRoot2" presStyleCnt="0">
        <dgm:presLayoutVars>
          <dgm:hierBranch val="init"/>
        </dgm:presLayoutVars>
      </dgm:prSet>
      <dgm:spPr/>
    </dgm:pt>
    <dgm:pt modelId="{0330A789-20F6-48DE-AEAA-F28C65E6281B}" type="pres">
      <dgm:prSet presAssocID="{EA09B41D-B8D4-4B88-B0CD-19D30E83248B}" presName="rootComposite" presStyleCnt="0"/>
      <dgm:spPr/>
    </dgm:pt>
    <dgm:pt modelId="{2552771A-BA1D-42CC-A6FC-D96B6EA934E6}" type="pres">
      <dgm:prSet presAssocID="{EA09B41D-B8D4-4B88-B0CD-19D30E83248B}" presName="rootText" presStyleLbl="node2" presStyleIdx="2" presStyleCnt="7">
        <dgm:presLayoutVars>
          <dgm:chPref val="3"/>
        </dgm:presLayoutVars>
      </dgm:prSet>
      <dgm:spPr/>
    </dgm:pt>
    <dgm:pt modelId="{00D195FE-52E3-4A2D-818D-5A48B45B8804}" type="pres">
      <dgm:prSet presAssocID="{EA09B41D-B8D4-4B88-B0CD-19D30E83248B}" presName="rootConnector" presStyleLbl="node2" presStyleIdx="2" presStyleCnt="7"/>
      <dgm:spPr/>
    </dgm:pt>
    <dgm:pt modelId="{E1F2AB58-A0C7-45AC-A816-241A883CE5DB}" type="pres">
      <dgm:prSet presAssocID="{EA09B41D-B8D4-4B88-B0CD-19D30E83248B}" presName="hierChild4" presStyleCnt="0"/>
      <dgm:spPr/>
    </dgm:pt>
    <dgm:pt modelId="{33E13409-AB65-47FC-8592-C6E494EA8D2C}" type="pres">
      <dgm:prSet presAssocID="{CF2F0073-29E6-4513-8FAF-131053D65C2F}" presName="Name37" presStyleLbl="parChTrans1D3" presStyleIdx="4" presStyleCnt="13"/>
      <dgm:spPr/>
    </dgm:pt>
    <dgm:pt modelId="{B87BD1A8-A9FB-4A5C-9E3C-F9E45B309DF7}" type="pres">
      <dgm:prSet presAssocID="{9DCCCE92-79D9-4163-84C9-C1A0D0459BBC}" presName="hierRoot2" presStyleCnt="0">
        <dgm:presLayoutVars>
          <dgm:hierBranch val="init"/>
        </dgm:presLayoutVars>
      </dgm:prSet>
      <dgm:spPr/>
    </dgm:pt>
    <dgm:pt modelId="{F8B2FC13-2BE9-4765-9B09-961E56A2671B}" type="pres">
      <dgm:prSet presAssocID="{9DCCCE92-79D9-4163-84C9-C1A0D0459BBC}" presName="rootComposite" presStyleCnt="0"/>
      <dgm:spPr/>
    </dgm:pt>
    <dgm:pt modelId="{67467679-5DC1-4552-943C-37EBC2E1A895}" type="pres">
      <dgm:prSet presAssocID="{9DCCCE92-79D9-4163-84C9-C1A0D0459BBC}" presName="rootText" presStyleLbl="node3" presStyleIdx="4" presStyleCnt="13">
        <dgm:presLayoutVars>
          <dgm:chPref val="3"/>
        </dgm:presLayoutVars>
      </dgm:prSet>
      <dgm:spPr/>
    </dgm:pt>
    <dgm:pt modelId="{19A493BD-61BD-4F8D-853C-123DBE04462E}" type="pres">
      <dgm:prSet presAssocID="{9DCCCE92-79D9-4163-84C9-C1A0D0459BBC}" presName="rootConnector" presStyleLbl="node3" presStyleIdx="4" presStyleCnt="13"/>
      <dgm:spPr/>
    </dgm:pt>
    <dgm:pt modelId="{2FDA2A4E-F284-451E-8F31-D3F56CB79A3D}" type="pres">
      <dgm:prSet presAssocID="{9DCCCE92-79D9-4163-84C9-C1A0D0459BBC}" presName="hierChild4" presStyleCnt="0"/>
      <dgm:spPr/>
    </dgm:pt>
    <dgm:pt modelId="{52738AF5-B89A-4893-B919-9B4E297AA330}" type="pres">
      <dgm:prSet presAssocID="{9DCCCE92-79D9-4163-84C9-C1A0D0459BBC}" presName="hierChild5" presStyleCnt="0"/>
      <dgm:spPr/>
    </dgm:pt>
    <dgm:pt modelId="{EF851AFC-87BE-401C-A1D5-D91CB08510B6}" type="pres">
      <dgm:prSet presAssocID="{0CF94815-4D94-41FD-BFEA-DC33933748AB}" presName="Name37" presStyleLbl="parChTrans1D3" presStyleIdx="5" presStyleCnt="13"/>
      <dgm:spPr/>
    </dgm:pt>
    <dgm:pt modelId="{7C98E4EE-331F-4BC1-B4EA-C7D922D22C9A}" type="pres">
      <dgm:prSet presAssocID="{582DDA6B-FC5C-4FEA-AC99-4EEC6F476E42}" presName="hierRoot2" presStyleCnt="0">
        <dgm:presLayoutVars>
          <dgm:hierBranch val="init"/>
        </dgm:presLayoutVars>
      </dgm:prSet>
      <dgm:spPr/>
    </dgm:pt>
    <dgm:pt modelId="{C46B86D3-8DCB-4A8E-A4A6-D9995BBFF8ED}" type="pres">
      <dgm:prSet presAssocID="{582DDA6B-FC5C-4FEA-AC99-4EEC6F476E42}" presName="rootComposite" presStyleCnt="0"/>
      <dgm:spPr/>
    </dgm:pt>
    <dgm:pt modelId="{04A5ACFE-C4B5-466C-962C-DEFCEB126BAE}" type="pres">
      <dgm:prSet presAssocID="{582DDA6B-FC5C-4FEA-AC99-4EEC6F476E42}" presName="rootText" presStyleLbl="node3" presStyleIdx="5" presStyleCnt="13">
        <dgm:presLayoutVars>
          <dgm:chPref val="3"/>
        </dgm:presLayoutVars>
      </dgm:prSet>
      <dgm:spPr/>
    </dgm:pt>
    <dgm:pt modelId="{9DB623AC-7910-4B09-BE77-974E4A64D525}" type="pres">
      <dgm:prSet presAssocID="{582DDA6B-FC5C-4FEA-AC99-4EEC6F476E42}" presName="rootConnector" presStyleLbl="node3" presStyleIdx="5" presStyleCnt="13"/>
      <dgm:spPr/>
    </dgm:pt>
    <dgm:pt modelId="{7A96F3E6-9269-43CB-BE76-ED7285FF1A68}" type="pres">
      <dgm:prSet presAssocID="{582DDA6B-FC5C-4FEA-AC99-4EEC6F476E42}" presName="hierChild4" presStyleCnt="0"/>
      <dgm:spPr/>
    </dgm:pt>
    <dgm:pt modelId="{4C8D8D1C-4372-44F6-98F0-A737EF88AE98}" type="pres">
      <dgm:prSet presAssocID="{582DDA6B-FC5C-4FEA-AC99-4EEC6F476E42}" presName="hierChild5" presStyleCnt="0"/>
      <dgm:spPr/>
    </dgm:pt>
    <dgm:pt modelId="{6ACF55D9-FF35-4F01-B1CC-E45237E9E2AD}" type="pres">
      <dgm:prSet presAssocID="{EA09B41D-B8D4-4B88-B0CD-19D30E83248B}" presName="hierChild5" presStyleCnt="0"/>
      <dgm:spPr/>
    </dgm:pt>
    <dgm:pt modelId="{083B5FFB-BFAB-453D-8317-6C8577A698A6}" type="pres">
      <dgm:prSet presAssocID="{18A1F18E-4F7A-47AC-A518-BB0A2B30EB64}" presName="Name37" presStyleLbl="parChTrans1D2" presStyleIdx="3" presStyleCnt="7"/>
      <dgm:spPr/>
    </dgm:pt>
    <dgm:pt modelId="{3E3974E7-7E56-4372-9DBE-4020ACE499EE}" type="pres">
      <dgm:prSet presAssocID="{4EF836AC-9D5F-4AF5-9A03-949CFFB48CD8}" presName="hierRoot2" presStyleCnt="0">
        <dgm:presLayoutVars>
          <dgm:hierBranch val="init"/>
        </dgm:presLayoutVars>
      </dgm:prSet>
      <dgm:spPr/>
    </dgm:pt>
    <dgm:pt modelId="{31018749-DD8D-4AC4-96C4-E78BE56D1A43}" type="pres">
      <dgm:prSet presAssocID="{4EF836AC-9D5F-4AF5-9A03-949CFFB48CD8}" presName="rootComposite" presStyleCnt="0"/>
      <dgm:spPr/>
    </dgm:pt>
    <dgm:pt modelId="{DF386AF5-971D-4E39-8F54-09A0F4538DCF}" type="pres">
      <dgm:prSet presAssocID="{4EF836AC-9D5F-4AF5-9A03-949CFFB48CD8}" presName="rootText" presStyleLbl="node2" presStyleIdx="3" presStyleCnt="7">
        <dgm:presLayoutVars>
          <dgm:chPref val="3"/>
        </dgm:presLayoutVars>
      </dgm:prSet>
      <dgm:spPr/>
    </dgm:pt>
    <dgm:pt modelId="{96A188F9-DEBD-4316-9BE8-9958E16C9E5B}" type="pres">
      <dgm:prSet presAssocID="{4EF836AC-9D5F-4AF5-9A03-949CFFB48CD8}" presName="rootConnector" presStyleLbl="node2" presStyleIdx="3" presStyleCnt="7"/>
      <dgm:spPr/>
    </dgm:pt>
    <dgm:pt modelId="{00ED940E-2DA1-4F31-8AD9-69384BA14B59}" type="pres">
      <dgm:prSet presAssocID="{4EF836AC-9D5F-4AF5-9A03-949CFFB48CD8}" presName="hierChild4" presStyleCnt="0"/>
      <dgm:spPr/>
    </dgm:pt>
    <dgm:pt modelId="{292BCBB7-A578-4DF2-93F8-AA2BBB07108F}" type="pres">
      <dgm:prSet presAssocID="{C458E70E-2538-434F-9662-4C6C379E6A4E}" presName="Name37" presStyleLbl="parChTrans1D3" presStyleIdx="6" presStyleCnt="13"/>
      <dgm:spPr/>
    </dgm:pt>
    <dgm:pt modelId="{BA12F927-8467-4ED1-AA24-D3813EDA2DD8}" type="pres">
      <dgm:prSet presAssocID="{2C58EBBE-96E5-4A09-9726-F51FF7DDA020}" presName="hierRoot2" presStyleCnt="0">
        <dgm:presLayoutVars>
          <dgm:hierBranch val="init"/>
        </dgm:presLayoutVars>
      </dgm:prSet>
      <dgm:spPr/>
    </dgm:pt>
    <dgm:pt modelId="{FCAC01F6-520C-400B-AE01-82323E39075B}" type="pres">
      <dgm:prSet presAssocID="{2C58EBBE-96E5-4A09-9726-F51FF7DDA020}" presName="rootComposite" presStyleCnt="0"/>
      <dgm:spPr/>
    </dgm:pt>
    <dgm:pt modelId="{69121615-D59A-4EDB-8F97-A1881702D2AF}" type="pres">
      <dgm:prSet presAssocID="{2C58EBBE-96E5-4A09-9726-F51FF7DDA020}" presName="rootText" presStyleLbl="node3" presStyleIdx="6" presStyleCnt="13">
        <dgm:presLayoutVars>
          <dgm:chPref val="3"/>
        </dgm:presLayoutVars>
      </dgm:prSet>
      <dgm:spPr/>
    </dgm:pt>
    <dgm:pt modelId="{FD22E0A4-9902-493A-B817-0E0F86089D30}" type="pres">
      <dgm:prSet presAssocID="{2C58EBBE-96E5-4A09-9726-F51FF7DDA020}" presName="rootConnector" presStyleLbl="node3" presStyleIdx="6" presStyleCnt="13"/>
      <dgm:spPr/>
    </dgm:pt>
    <dgm:pt modelId="{574F4721-C112-4873-9DB7-F8FA6333FEEB}" type="pres">
      <dgm:prSet presAssocID="{2C58EBBE-96E5-4A09-9726-F51FF7DDA020}" presName="hierChild4" presStyleCnt="0"/>
      <dgm:spPr/>
    </dgm:pt>
    <dgm:pt modelId="{ED2C6C04-0CCF-4E89-A118-62B6541ABDB4}" type="pres">
      <dgm:prSet presAssocID="{D639D919-E7EA-4633-8AAF-9159FFEA74FA}" presName="Name37" presStyleLbl="parChTrans1D4" presStyleIdx="0" presStyleCnt="1"/>
      <dgm:spPr/>
    </dgm:pt>
    <dgm:pt modelId="{8339AAF9-E22C-46B9-BAB2-52214B46FC18}" type="pres">
      <dgm:prSet presAssocID="{408F49D3-0DAA-4DEA-9031-0CE05FE84472}" presName="hierRoot2" presStyleCnt="0">
        <dgm:presLayoutVars>
          <dgm:hierBranch val="init"/>
        </dgm:presLayoutVars>
      </dgm:prSet>
      <dgm:spPr/>
    </dgm:pt>
    <dgm:pt modelId="{3D842502-8935-46A4-977D-E78DFDE010C8}" type="pres">
      <dgm:prSet presAssocID="{408F49D3-0DAA-4DEA-9031-0CE05FE84472}" presName="rootComposite" presStyleCnt="0"/>
      <dgm:spPr/>
    </dgm:pt>
    <dgm:pt modelId="{8B534AE5-5F31-4FD7-BD3D-D0D624BCB39F}" type="pres">
      <dgm:prSet presAssocID="{408F49D3-0DAA-4DEA-9031-0CE05FE84472}" presName="rootText" presStyleLbl="node4" presStyleIdx="0" presStyleCnt="1">
        <dgm:presLayoutVars>
          <dgm:chPref val="3"/>
        </dgm:presLayoutVars>
      </dgm:prSet>
      <dgm:spPr/>
    </dgm:pt>
    <dgm:pt modelId="{AB7D8824-E723-4447-B383-6538D24F641E}" type="pres">
      <dgm:prSet presAssocID="{408F49D3-0DAA-4DEA-9031-0CE05FE84472}" presName="rootConnector" presStyleLbl="node4" presStyleIdx="0" presStyleCnt="1"/>
      <dgm:spPr/>
    </dgm:pt>
    <dgm:pt modelId="{C5C3F1DD-C43A-4BB6-85AD-00142ED985F9}" type="pres">
      <dgm:prSet presAssocID="{408F49D3-0DAA-4DEA-9031-0CE05FE84472}" presName="hierChild4" presStyleCnt="0"/>
      <dgm:spPr/>
    </dgm:pt>
    <dgm:pt modelId="{2EB67F4E-9A48-496E-9D08-A191F1A6D51A}" type="pres">
      <dgm:prSet presAssocID="{408F49D3-0DAA-4DEA-9031-0CE05FE84472}" presName="hierChild5" presStyleCnt="0"/>
      <dgm:spPr/>
    </dgm:pt>
    <dgm:pt modelId="{E8050B30-3946-47EC-AE78-CE392656DBFC}" type="pres">
      <dgm:prSet presAssocID="{2C58EBBE-96E5-4A09-9726-F51FF7DDA020}" presName="hierChild5" presStyleCnt="0"/>
      <dgm:spPr/>
    </dgm:pt>
    <dgm:pt modelId="{A826798C-2ED0-4E96-9169-8DB7CA877DAC}" type="pres">
      <dgm:prSet presAssocID="{4EF836AC-9D5F-4AF5-9A03-949CFFB48CD8}" presName="hierChild5" presStyleCnt="0"/>
      <dgm:spPr/>
    </dgm:pt>
    <dgm:pt modelId="{0BE6E2E7-45DB-44EE-A677-741B01E99826}" type="pres">
      <dgm:prSet presAssocID="{C8F570C7-CF81-4EFD-8F3F-03E5E3F6DCA1}" presName="Name37" presStyleLbl="parChTrans1D2" presStyleIdx="4" presStyleCnt="7"/>
      <dgm:spPr/>
    </dgm:pt>
    <dgm:pt modelId="{9D66E4D8-5D4E-4BF7-A490-AC4E0D329383}" type="pres">
      <dgm:prSet presAssocID="{61768228-41EF-443A-8246-E663FAEF5C83}" presName="hierRoot2" presStyleCnt="0">
        <dgm:presLayoutVars>
          <dgm:hierBranch val="init"/>
        </dgm:presLayoutVars>
      </dgm:prSet>
      <dgm:spPr/>
    </dgm:pt>
    <dgm:pt modelId="{E3BCCCBF-B441-49E4-887A-EF6C06656DBB}" type="pres">
      <dgm:prSet presAssocID="{61768228-41EF-443A-8246-E663FAEF5C83}" presName="rootComposite" presStyleCnt="0"/>
      <dgm:spPr/>
    </dgm:pt>
    <dgm:pt modelId="{4C953D48-4C57-464C-9F01-FCA069D035F3}" type="pres">
      <dgm:prSet presAssocID="{61768228-41EF-443A-8246-E663FAEF5C83}" presName="rootText" presStyleLbl="node2" presStyleIdx="4" presStyleCnt="7">
        <dgm:presLayoutVars>
          <dgm:chPref val="3"/>
        </dgm:presLayoutVars>
      </dgm:prSet>
      <dgm:spPr/>
    </dgm:pt>
    <dgm:pt modelId="{9F386CC4-BF61-4156-A687-92F3E0C2FD53}" type="pres">
      <dgm:prSet presAssocID="{61768228-41EF-443A-8246-E663FAEF5C83}" presName="rootConnector" presStyleLbl="node2" presStyleIdx="4" presStyleCnt="7"/>
      <dgm:spPr/>
    </dgm:pt>
    <dgm:pt modelId="{51C6925A-8C92-4615-808F-C03E0D9BDAAC}" type="pres">
      <dgm:prSet presAssocID="{61768228-41EF-443A-8246-E663FAEF5C83}" presName="hierChild4" presStyleCnt="0"/>
      <dgm:spPr/>
    </dgm:pt>
    <dgm:pt modelId="{801CFC4C-ADBC-45D5-9009-527302E03A15}" type="pres">
      <dgm:prSet presAssocID="{094A48C1-AB98-4680-B761-36144D2166AD}" presName="Name37" presStyleLbl="parChTrans1D3" presStyleIdx="7" presStyleCnt="13"/>
      <dgm:spPr/>
    </dgm:pt>
    <dgm:pt modelId="{CABE252E-72DB-46BC-A0A1-B28C98F2FC3F}" type="pres">
      <dgm:prSet presAssocID="{FC2D7102-8DC8-4859-BAF0-72249755A4D6}" presName="hierRoot2" presStyleCnt="0">
        <dgm:presLayoutVars>
          <dgm:hierBranch val="init"/>
        </dgm:presLayoutVars>
      </dgm:prSet>
      <dgm:spPr/>
    </dgm:pt>
    <dgm:pt modelId="{F2AE0137-80EB-409E-802F-4962A64AC815}" type="pres">
      <dgm:prSet presAssocID="{FC2D7102-8DC8-4859-BAF0-72249755A4D6}" presName="rootComposite" presStyleCnt="0"/>
      <dgm:spPr/>
    </dgm:pt>
    <dgm:pt modelId="{BDA8CDE2-1A3B-4438-B446-43A44D22A982}" type="pres">
      <dgm:prSet presAssocID="{FC2D7102-8DC8-4859-BAF0-72249755A4D6}" presName="rootText" presStyleLbl="node3" presStyleIdx="7" presStyleCnt="13">
        <dgm:presLayoutVars>
          <dgm:chPref val="3"/>
        </dgm:presLayoutVars>
      </dgm:prSet>
      <dgm:spPr/>
    </dgm:pt>
    <dgm:pt modelId="{2B1145F7-EB02-487E-8C16-72F9D0555446}" type="pres">
      <dgm:prSet presAssocID="{FC2D7102-8DC8-4859-BAF0-72249755A4D6}" presName="rootConnector" presStyleLbl="node3" presStyleIdx="7" presStyleCnt="13"/>
      <dgm:spPr/>
    </dgm:pt>
    <dgm:pt modelId="{76C675D6-6F08-42AD-A522-02CEFF33E0CF}" type="pres">
      <dgm:prSet presAssocID="{FC2D7102-8DC8-4859-BAF0-72249755A4D6}" presName="hierChild4" presStyleCnt="0"/>
      <dgm:spPr/>
    </dgm:pt>
    <dgm:pt modelId="{2BCEC1E4-3C66-48CB-9A20-9C8FAF465964}" type="pres">
      <dgm:prSet presAssocID="{FC2D7102-8DC8-4859-BAF0-72249755A4D6}" presName="hierChild5" presStyleCnt="0"/>
      <dgm:spPr/>
    </dgm:pt>
    <dgm:pt modelId="{AEFC13F1-9051-4BB8-A4F8-05CC186A1CF4}" type="pres">
      <dgm:prSet presAssocID="{F8C9E979-0AD4-4548-9C03-AF11E83E6538}" presName="Name37" presStyleLbl="parChTrans1D3" presStyleIdx="8" presStyleCnt="13"/>
      <dgm:spPr/>
    </dgm:pt>
    <dgm:pt modelId="{93156223-1E47-4086-8D46-ADE0C90196D7}" type="pres">
      <dgm:prSet presAssocID="{D95485D9-27C7-41D5-9EA6-443FA96BC21B}" presName="hierRoot2" presStyleCnt="0">
        <dgm:presLayoutVars>
          <dgm:hierBranch val="init"/>
        </dgm:presLayoutVars>
      </dgm:prSet>
      <dgm:spPr/>
    </dgm:pt>
    <dgm:pt modelId="{20640790-41F9-4B55-B94D-8A5BD6C0B168}" type="pres">
      <dgm:prSet presAssocID="{D95485D9-27C7-41D5-9EA6-443FA96BC21B}" presName="rootComposite" presStyleCnt="0"/>
      <dgm:spPr/>
    </dgm:pt>
    <dgm:pt modelId="{7EAE4F62-1ED3-4180-8DE1-1CEF9BA482FF}" type="pres">
      <dgm:prSet presAssocID="{D95485D9-27C7-41D5-9EA6-443FA96BC21B}" presName="rootText" presStyleLbl="node3" presStyleIdx="8" presStyleCnt="13">
        <dgm:presLayoutVars>
          <dgm:chPref val="3"/>
        </dgm:presLayoutVars>
      </dgm:prSet>
      <dgm:spPr/>
    </dgm:pt>
    <dgm:pt modelId="{CEB9A35D-1821-4C47-86D5-A99A1D459E0B}" type="pres">
      <dgm:prSet presAssocID="{D95485D9-27C7-41D5-9EA6-443FA96BC21B}" presName="rootConnector" presStyleLbl="node3" presStyleIdx="8" presStyleCnt="13"/>
      <dgm:spPr/>
    </dgm:pt>
    <dgm:pt modelId="{A01D783B-1EE1-41D7-AF31-6C26BA0D8870}" type="pres">
      <dgm:prSet presAssocID="{D95485D9-27C7-41D5-9EA6-443FA96BC21B}" presName="hierChild4" presStyleCnt="0"/>
      <dgm:spPr/>
    </dgm:pt>
    <dgm:pt modelId="{6EBD5659-EBD2-44F1-9F33-45C0FCED432D}" type="pres">
      <dgm:prSet presAssocID="{D95485D9-27C7-41D5-9EA6-443FA96BC21B}" presName="hierChild5" presStyleCnt="0"/>
      <dgm:spPr/>
    </dgm:pt>
    <dgm:pt modelId="{FC870572-813D-452A-8C97-4C67BB401472}" type="pres">
      <dgm:prSet presAssocID="{61768228-41EF-443A-8246-E663FAEF5C83}" presName="hierChild5" presStyleCnt="0"/>
      <dgm:spPr/>
    </dgm:pt>
    <dgm:pt modelId="{B9743B7E-AE45-4172-83B5-1A76323BE355}" type="pres">
      <dgm:prSet presAssocID="{B118E2AC-3FC6-48DF-BF09-C988C668CF0C}" presName="Name37" presStyleLbl="parChTrans1D2" presStyleIdx="5" presStyleCnt="7"/>
      <dgm:spPr/>
    </dgm:pt>
    <dgm:pt modelId="{8F570733-FB6F-4860-8317-2A4BABE469AD}" type="pres">
      <dgm:prSet presAssocID="{8BEBE535-1A4E-4C27-9DF4-ED9071A5B91A}" presName="hierRoot2" presStyleCnt="0">
        <dgm:presLayoutVars>
          <dgm:hierBranch val="init"/>
        </dgm:presLayoutVars>
      </dgm:prSet>
      <dgm:spPr/>
    </dgm:pt>
    <dgm:pt modelId="{847A011F-25F4-4FFC-A5D7-D69E2599DA6F}" type="pres">
      <dgm:prSet presAssocID="{8BEBE535-1A4E-4C27-9DF4-ED9071A5B91A}" presName="rootComposite" presStyleCnt="0"/>
      <dgm:spPr/>
    </dgm:pt>
    <dgm:pt modelId="{B50353FC-89D7-4DAA-93B8-2175E7FFB432}" type="pres">
      <dgm:prSet presAssocID="{8BEBE535-1A4E-4C27-9DF4-ED9071A5B91A}" presName="rootText" presStyleLbl="node2" presStyleIdx="5" presStyleCnt="7">
        <dgm:presLayoutVars>
          <dgm:chPref val="3"/>
        </dgm:presLayoutVars>
      </dgm:prSet>
      <dgm:spPr/>
    </dgm:pt>
    <dgm:pt modelId="{ED48BF56-B674-4C47-B2F7-8F65636424EC}" type="pres">
      <dgm:prSet presAssocID="{8BEBE535-1A4E-4C27-9DF4-ED9071A5B91A}" presName="rootConnector" presStyleLbl="node2" presStyleIdx="5" presStyleCnt="7"/>
      <dgm:spPr/>
    </dgm:pt>
    <dgm:pt modelId="{7F705A5B-E316-46B9-B785-A32CF4B830E1}" type="pres">
      <dgm:prSet presAssocID="{8BEBE535-1A4E-4C27-9DF4-ED9071A5B91A}" presName="hierChild4" presStyleCnt="0"/>
      <dgm:spPr/>
    </dgm:pt>
    <dgm:pt modelId="{EB6CD5EB-45D1-426E-956F-480950DA2B0B}" type="pres">
      <dgm:prSet presAssocID="{472388C1-A3B3-4B5E-9692-2676162EFF0D}" presName="Name37" presStyleLbl="parChTrans1D3" presStyleIdx="9" presStyleCnt="13"/>
      <dgm:spPr/>
    </dgm:pt>
    <dgm:pt modelId="{C64379B0-F081-404A-B46E-468853547F39}" type="pres">
      <dgm:prSet presAssocID="{9510F493-EAEF-43B8-8026-132F823B5250}" presName="hierRoot2" presStyleCnt="0">
        <dgm:presLayoutVars>
          <dgm:hierBranch val="init"/>
        </dgm:presLayoutVars>
      </dgm:prSet>
      <dgm:spPr/>
    </dgm:pt>
    <dgm:pt modelId="{BEB56A6C-F373-41FA-ACB2-73CA3C7553CF}" type="pres">
      <dgm:prSet presAssocID="{9510F493-EAEF-43B8-8026-132F823B5250}" presName="rootComposite" presStyleCnt="0"/>
      <dgm:spPr/>
    </dgm:pt>
    <dgm:pt modelId="{7B50972E-8201-4771-8C82-2C2E38F00269}" type="pres">
      <dgm:prSet presAssocID="{9510F493-EAEF-43B8-8026-132F823B5250}" presName="rootText" presStyleLbl="node3" presStyleIdx="9" presStyleCnt="13">
        <dgm:presLayoutVars>
          <dgm:chPref val="3"/>
        </dgm:presLayoutVars>
      </dgm:prSet>
      <dgm:spPr/>
    </dgm:pt>
    <dgm:pt modelId="{7035FDFF-6679-4423-A047-75CED8287E75}" type="pres">
      <dgm:prSet presAssocID="{9510F493-EAEF-43B8-8026-132F823B5250}" presName="rootConnector" presStyleLbl="node3" presStyleIdx="9" presStyleCnt="13"/>
      <dgm:spPr/>
    </dgm:pt>
    <dgm:pt modelId="{B652EEAE-D1C8-4280-B3B1-812FE2B4DE6C}" type="pres">
      <dgm:prSet presAssocID="{9510F493-EAEF-43B8-8026-132F823B5250}" presName="hierChild4" presStyleCnt="0"/>
      <dgm:spPr/>
    </dgm:pt>
    <dgm:pt modelId="{CE4759D3-1258-4F41-A02F-7EE875F4D1C7}" type="pres">
      <dgm:prSet presAssocID="{9510F493-EAEF-43B8-8026-132F823B5250}" presName="hierChild5" presStyleCnt="0"/>
      <dgm:spPr/>
    </dgm:pt>
    <dgm:pt modelId="{57271860-B4DB-4DB2-8B5F-2784E414CAB7}" type="pres">
      <dgm:prSet presAssocID="{45D30873-71F4-4FF0-929D-B7F7FA1CE502}" presName="Name37" presStyleLbl="parChTrans1D3" presStyleIdx="10" presStyleCnt="13"/>
      <dgm:spPr/>
    </dgm:pt>
    <dgm:pt modelId="{98AF0D5B-17B8-4D49-8289-319A6EB3C425}" type="pres">
      <dgm:prSet presAssocID="{49478B92-9F93-45F3-A342-0F1116DEB73C}" presName="hierRoot2" presStyleCnt="0">
        <dgm:presLayoutVars>
          <dgm:hierBranch val="init"/>
        </dgm:presLayoutVars>
      </dgm:prSet>
      <dgm:spPr/>
    </dgm:pt>
    <dgm:pt modelId="{250B6A27-4F8E-42B8-BAC4-5302EC58823D}" type="pres">
      <dgm:prSet presAssocID="{49478B92-9F93-45F3-A342-0F1116DEB73C}" presName="rootComposite" presStyleCnt="0"/>
      <dgm:spPr/>
    </dgm:pt>
    <dgm:pt modelId="{5A1BFD34-A9CB-4767-9FBB-1A57A81B62D7}" type="pres">
      <dgm:prSet presAssocID="{49478B92-9F93-45F3-A342-0F1116DEB73C}" presName="rootText" presStyleLbl="node3" presStyleIdx="10" presStyleCnt="13">
        <dgm:presLayoutVars>
          <dgm:chPref val="3"/>
        </dgm:presLayoutVars>
      </dgm:prSet>
      <dgm:spPr/>
    </dgm:pt>
    <dgm:pt modelId="{50FA39C8-9760-43BC-944E-42DDACEFF9FA}" type="pres">
      <dgm:prSet presAssocID="{49478B92-9F93-45F3-A342-0F1116DEB73C}" presName="rootConnector" presStyleLbl="node3" presStyleIdx="10" presStyleCnt="13"/>
      <dgm:spPr/>
    </dgm:pt>
    <dgm:pt modelId="{27EA803D-8471-4850-800F-A56F0048B7FF}" type="pres">
      <dgm:prSet presAssocID="{49478B92-9F93-45F3-A342-0F1116DEB73C}" presName="hierChild4" presStyleCnt="0"/>
      <dgm:spPr/>
    </dgm:pt>
    <dgm:pt modelId="{0FE033A6-F2F7-4901-9802-032E96DF4AB8}" type="pres">
      <dgm:prSet presAssocID="{49478B92-9F93-45F3-A342-0F1116DEB73C}" presName="hierChild5" presStyleCnt="0"/>
      <dgm:spPr/>
    </dgm:pt>
    <dgm:pt modelId="{7491DA6C-621E-432B-A9D6-7B550343068B}" type="pres">
      <dgm:prSet presAssocID="{8BEBE535-1A4E-4C27-9DF4-ED9071A5B91A}" presName="hierChild5" presStyleCnt="0"/>
      <dgm:spPr/>
    </dgm:pt>
    <dgm:pt modelId="{5094C5E1-E9F8-485D-B224-1C33CFEC16CC}" type="pres">
      <dgm:prSet presAssocID="{9CA546CD-1351-4D97-8DF7-4C036B99593F}" presName="Name37" presStyleLbl="parChTrans1D2" presStyleIdx="6" presStyleCnt="7"/>
      <dgm:spPr/>
    </dgm:pt>
    <dgm:pt modelId="{7F64CB46-69CA-4306-AC09-112821C40591}" type="pres">
      <dgm:prSet presAssocID="{8CCAE765-FAEE-41B9-8E09-CB9B17060E37}" presName="hierRoot2" presStyleCnt="0">
        <dgm:presLayoutVars>
          <dgm:hierBranch val="init"/>
        </dgm:presLayoutVars>
      </dgm:prSet>
      <dgm:spPr/>
    </dgm:pt>
    <dgm:pt modelId="{5934B376-7F0F-45A6-B62B-2CD58FBF4B30}" type="pres">
      <dgm:prSet presAssocID="{8CCAE765-FAEE-41B9-8E09-CB9B17060E37}" presName="rootComposite" presStyleCnt="0"/>
      <dgm:spPr/>
    </dgm:pt>
    <dgm:pt modelId="{F60E7A75-F5B6-440C-80ED-2126FAA883E9}" type="pres">
      <dgm:prSet presAssocID="{8CCAE765-FAEE-41B9-8E09-CB9B17060E37}" presName="rootText" presStyleLbl="node2" presStyleIdx="6" presStyleCnt="7">
        <dgm:presLayoutVars>
          <dgm:chPref val="3"/>
        </dgm:presLayoutVars>
      </dgm:prSet>
      <dgm:spPr/>
    </dgm:pt>
    <dgm:pt modelId="{7633E3F2-0F35-4413-AC10-F2DE9435FFA0}" type="pres">
      <dgm:prSet presAssocID="{8CCAE765-FAEE-41B9-8E09-CB9B17060E37}" presName="rootConnector" presStyleLbl="node2" presStyleIdx="6" presStyleCnt="7"/>
      <dgm:spPr/>
    </dgm:pt>
    <dgm:pt modelId="{22E2F797-5062-40BB-B932-25F8395223F9}" type="pres">
      <dgm:prSet presAssocID="{8CCAE765-FAEE-41B9-8E09-CB9B17060E37}" presName="hierChild4" presStyleCnt="0"/>
      <dgm:spPr/>
    </dgm:pt>
    <dgm:pt modelId="{0DCD5D8D-5615-410F-8E96-85BBCCD8C6EB}" type="pres">
      <dgm:prSet presAssocID="{8EA9553D-335B-453B-BA00-4A91EFF2903F}" presName="Name37" presStyleLbl="parChTrans1D3" presStyleIdx="11" presStyleCnt="13"/>
      <dgm:spPr/>
    </dgm:pt>
    <dgm:pt modelId="{27DDC2A4-82DA-4CAE-931C-9EFC2E2E2F46}" type="pres">
      <dgm:prSet presAssocID="{AE84EC87-D932-4449-B042-CE7696A7BBDE}" presName="hierRoot2" presStyleCnt="0">
        <dgm:presLayoutVars>
          <dgm:hierBranch val="init"/>
        </dgm:presLayoutVars>
      </dgm:prSet>
      <dgm:spPr/>
    </dgm:pt>
    <dgm:pt modelId="{6FD7C144-B2EA-4FA7-BAB5-ADBC39278EE8}" type="pres">
      <dgm:prSet presAssocID="{AE84EC87-D932-4449-B042-CE7696A7BBDE}" presName="rootComposite" presStyleCnt="0"/>
      <dgm:spPr/>
    </dgm:pt>
    <dgm:pt modelId="{AE894CA8-5622-49C4-976A-543D51CBFD4A}" type="pres">
      <dgm:prSet presAssocID="{AE84EC87-D932-4449-B042-CE7696A7BBDE}" presName="rootText" presStyleLbl="node3" presStyleIdx="11" presStyleCnt="13">
        <dgm:presLayoutVars>
          <dgm:chPref val="3"/>
        </dgm:presLayoutVars>
      </dgm:prSet>
      <dgm:spPr/>
    </dgm:pt>
    <dgm:pt modelId="{A2B3B020-5128-4B8D-BF15-B6AE654A10DD}" type="pres">
      <dgm:prSet presAssocID="{AE84EC87-D932-4449-B042-CE7696A7BBDE}" presName="rootConnector" presStyleLbl="node3" presStyleIdx="11" presStyleCnt="13"/>
      <dgm:spPr/>
    </dgm:pt>
    <dgm:pt modelId="{6595D3F3-0ED1-4A6F-9876-2CB9F9A85E74}" type="pres">
      <dgm:prSet presAssocID="{AE84EC87-D932-4449-B042-CE7696A7BBDE}" presName="hierChild4" presStyleCnt="0"/>
      <dgm:spPr/>
    </dgm:pt>
    <dgm:pt modelId="{C583FEBF-37DE-488B-ABC8-387D09CD7C93}" type="pres">
      <dgm:prSet presAssocID="{AE84EC87-D932-4449-B042-CE7696A7BBDE}" presName="hierChild5" presStyleCnt="0"/>
      <dgm:spPr/>
    </dgm:pt>
    <dgm:pt modelId="{A4F7483C-011E-4275-B448-5F75A994C86C}" type="pres">
      <dgm:prSet presAssocID="{1890C903-8A01-40AB-AC2E-4541F4999895}" presName="Name37" presStyleLbl="parChTrans1D3" presStyleIdx="12" presStyleCnt="13"/>
      <dgm:spPr/>
    </dgm:pt>
    <dgm:pt modelId="{4955887E-1F0A-45C1-B916-AA10AFB42BEE}" type="pres">
      <dgm:prSet presAssocID="{A879B439-52BA-43D7-BD82-685D1F799B9A}" presName="hierRoot2" presStyleCnt="0">
        <dgm:presLayoutVars>
          <dgm:hierBranch val="init"/>
        </dgm:presLayoutVars>
      </dgm:prSet>
      <dgm:spPr/>
    </dgm:pt>
    <dgm:pt modelId="{DA92586E-DD0E-4E31-BB53-71D504C68D1A}" type="pres">
      <dgm:prSet presAssocID="{A879B439-52BA-43D7-BD82-685D1F799B9A}" presName="rootComposite" presStyleCnt="0"/>
      <dgm:spPr/>
    </dgm:pt>
    <dgm:pt modelId="{5B8E1021-ABAE-428D-A646-BCBE27571700}" type="pres">
      <dgm:prSet presAssocID="{A879B439-52BA-43D7-BD82-685D1F799B9A}" presName="rootText" presStyleLbl="node3" presStyleIdx="12" presStyleCnt="13">
        <dgm:presLayoutVars>
          <dgm:chPref val="3"/>
        </dgm:presLayoutVars>
      </dgm:prSet>
      <dgm:spPr/>
    </dgm:pt>
    <dgm:pt modelId="{22897594-6B0B-47D1-9D68-1D2797D045A9}" type="pres">
      <dgm:prSet presAssocID="{A879B439-52BA-43D7-BD82-685D1F799B9A}" presName="rootConnector" presStyleLbl="node3" presStyleIdx="12" presStyleCnt="13"/>
      <dgm:spPr/>
    </dgm:pt>
    <dgm:pt modelId="{6D621F99-79D8-45B2-8551-0643676EE211}" type="pres">
      <dgm:prSet presAssocID="{A879B439-52BA-43D7-BD82-685D1F799B9A}" presName="hierChild4" presStyleCnt="0"/>
      <dgm:spPr/>
    </dgm:pt>
    <dgm:pt modelId="{82B8FBFC-541E-4BB0-BA8F-74876A04EDA4}" type="pres">
      <dgm:prSet presAssocID="{A879B439-52BA-43D7-BD82-685D1F799B9A}" presName="hierChild5" presStyleCnt="0"/>
      <dgm:spPr/>
    </dgm:pt>
    <dgm:pt modelId="{1DD7A78C-C6E0-4692-A409-90E1AC1E3C89}" type="pres">
      <dgm:prSet presAssocID="{8CCAE765-FAEE-41B9-8E09-CB9B17060E37}" presName="hierChild5" presStyleCnt="0"/>
      <dgm:spPr/>
    </dgm:pt>
    <dgm:pt modelId="{DD9D7A01-F08C-45AB-A222-906BDB2E6E02}" type="pres">
      <dgm:prSet presAssocID="{D3DF8FDE-152B-4E92-A5A0-0C0CB7286EFE}" presName="hierChild3" presStyleCnt="0"/>
      <dgm:spPr/>
    </dgm:pt>
  </dgm:ptLst>
  <dgm:cxnLst>
    <dgm:cxn modelId="{82E77606-A009-4E96-93F1-86F83AA5B3F8}" type="presOf" srcId="{D3DF8FDE-152B-4E92-A5A0-0C0CB7286EFE}" destId="{C4527E42-88AC-4915-A08D-9BA1749D9880}" srcOrd="1" destOrd="0" presId="urn:microsoft.com/office/officeart/2005/8/layout/orgChart1"/>
    <dgm:cxn modelId="{4A2FBC10-8EC2-469E-997B-DF35D1D23308}" type="presOf" srcId="{49478B92-9F93-45F3-A342-0F1116DEB73C}" destId="{50FA39C8-9760-43BC-944E-42DDACEFF9FA}" srcOrd="1" destOrd="0" presId="urn:microsoft.com/office/officeart/2005/8/layout/orgChart1"/>
    <dgm:cxn modelId="{24836B11-CF3B-4A38-A78C-54BC77E67CA4}" srcId="{D3DF8FDE-152B-4E92-A5A0-0C0CB7286EFE}" destId="{4EF836AC-9D5F-4AF5-9A03-949CFFB48CD8}" srcOrd="3" destOrd="0" parTransId="{18A1F18E-4F7A-47AC-A518-BB0A2B30EB64}" sibTransId="{EAEC3547-81A4-453F-B5F2-8F9BC69D4397}"/>
    <dgm:cxn modelId="{E4FB2114-D409-4A11-8674-A9E8ED3705F9}" srcId="{61768228-41EF-443A-8246-E663FAEF5C83}" destId="{FC2D7102-8DC8-4859-BAF0-72249755A4D6}" srcOrd="0" destOrd="0" parTransId="{094A48C1-AB98-4680-B761-36144D2166AD}" sibTransId="{5D4E86DD-369F-4E5D-B4CA-DD39B52EF5D0}"/>
    <dgm:cxn modelId="{BCEF2515-6ECD-448E-ABAD-A7D37CEC0489}" srcId="{D3DF8FDE-152B-4E92-A5A0-0C0CB7286EFE}" destId="{61768228-41EF-443A-8246-E663FAEF5C83}" srcOrd="4" destOrd="0" parTransId="{C8F570C7-CF81-4EFD-8F3F-03E5E3F6DCA1}" sibTransId="{868F1A03-5896-49D9-9A9B-A10D312FCF83}"/>
    <dgm:cxn modelId="{47E65016-5C8F-42AE-9FB1-F4A1F13502B0}" srcId="{D3DF8FDE-152B-4E92-A5A0-0C0CB7286EFE}" destId="{04BAFA0D-4B68-4D57-9936-CB2C29F70BC5}" srcOrd="1" destOrd="0" parTransId="{FBD65DE1-4064-4377-B3BC-BBC207E1E08C}" sibTransId="{7AAA788A-DECF-4F5A-9FD0-EE3B761533F0}"/>
    <dgm:cxn modelId="{D1097D16-E250-449B-9722-5327FAEE431A}" type="presOf" srcId="{8CCAE765-FAEE-41B9-8E09-CB9B17060E37}" destId="{7633E3F2-0F35-4413-AC10-F2DE9435FFA0}" srcOrd="1" destOrd="0" presId="urn:microsoft.com/office/officeart/2005/8/layout/orgChart1"/>
    <dgm:cxn modelId="{2C53E11A-F265-48E3-95C0-49243DA5BE6B}" type="presOf" srcId="{408F49D3-0DAA-4DEA-9031-0CE05FE84472}" destId="{8B534AE5-5F31-4FD7-BD3D-D0D624BCB39F}" srcOrd="0" destOrd="0" presId="urn:microsoft.com/office/officeart/2005/8/layout/orgChart1"/>
    <dgm:cxn modelId="{29E4FD1F-7B57-4DD2-862F-61AEAD737C8F}" type="presOf" srcId="{FC2D7102-8DC8-4859-BAF0-72249755A4D6}" destId="{2B1145F7-EB02-487E-8C16-72F9D0555446}" srcOrd="1" destOrd="0" presId="urn:microsoft.com/office/officeart/2005/8/layout/orgChart1"/>
    <dgm:cxn modelId="{6F998F23-F73C-48A3-9942-0564A19D6719}" type="presOf" srcId="{1890C903-8A01-40AB-AC2E-4541F4999895}" destId="{A4F7483C-011E-4275-B448-5F75A994C86C}" srcOrd="0" destOrd="0" presId="urn:microsoft.com/office/officeart/2005/8/layout/orgChart1"/>
    <dgm:cxn modelId="{E7643A26-ABF4-4667-A579-93B878A51E24}" srcId="{D3DF8FDE-152B-4E92-A5A0-0C0CB7286EFE}" destId="{EA09B41D-B8D4-4B88-B0CD-19D30E83248B}" srcOrd="2" destOrd="0" parTransId="{0CF30C1B-29FA-4350-BCB7-1DA8325433BA}" sibTransId="{9331EC21-E800-4489-9E58-047F4E89886C}"/>
    <dgm:cxn modelId="{43DDCE26-B1BE-4B65-AE74-DD2CE91EC045}" type="presOf" srcId="{0CF94815-4D94-41FD-BFEA-DC33933748AB}" destId="{EF851AFC-87BE-401C-A1D5-D91CB08510B6}" srcOrd="0" destOrd="0" presId="urn:microsoft.com/office/officeart/2005/8/layout/orgChart1"/>
    <dgm:cxn modelId="{D4235B27-D1B9-4573-B467-4EFCEE6F11B9}" type="presOf" srcId="{582DDA6B-FC5C-4FEA-AC99-4EEC6F476E42}" destId="{04A5ACFE-C4B5-466C-962C-DEFCEB126BAE}" srcOrd="0" destOrd="0" presId="urn:microsoft.com/office/officeart/2005/8/layout/orgChart1"/>
    <dgm:cxn modelId="{77D21F29-226D-4BA8-A5BC-A6966751FA7A}" type="presOf" srcId="{EA09B41D-B8D4-4B88-B0CD-19D30E83248B}" destId="{2552771A-BA1D-42CC-A6FC-D96B6EA934E6}" srcOrd="0" destOrd="0" presId="urn:microsoft.com/office/officeart/2005/8/layout/orgChart1"/>
    <dgm:cxn modelId="{DEC83330-DE3B-4B11-A920-8622FB7CB093}" srcId="{04BAFA0D-4B68-4D57-9936-CB2C29F70BC5}" destId="{BEE44BD0-617C-4975-93D1-FEA775493824}" srcOrd="1" destOrd="0" parTransId="{2EF1738F-E956-4904-B2AD-6F487EC7DC6C}" sibTransId="{FD21EF8E-9D68-4634-85DD-A4883FD5B5C6}"/>
    <dgm:cxn modelId="{A28A4531-45DA-4B78-ABEA-4DE8E07DE35D}" type="presOf" srcId="{45D30873-71F4-4FF0-929D-B7F7FA1CE502}" destId="{57271860-B4DB-4DB2-8B5F-2784E414CAB7}" srcOrd="0" destOrd="0" presId="urn:microsoft.com/office/officeart/2005/8/layout/orgChart1"/>
    <dgm:cxn modelId="{DC758731-251A-4F2E-A7C2-71072846CEDB}" type="presOf" srcId="{D639D919-E7EA-4633-8AAF-9159FFEA74FA}" destId="{ED2C6C04-0CCF-4E89-A118-62B6541ABDB4}" srcOrd="0" destOrd="0" presId="urn:microsoft.com/office/officeart/2005/8/layout/orgChart1"/>
    <dgm:cxn modelId="{C9FFA131-8E91-47DD-99E0-01C9EFDD1F18}" srcId="{8E598146-FF73-4D24-A1BA-AF7D4D1DEF00}" destId="{EA0536FE-F9E4-4D28-B3E9-2C47E582ED16}" srcOrd="1" destOrd="0" parTransId="{A3385F4E-907C-4D56-9CD6-98437F395241}" sibTransId="{C4F4BC3F-1318-4D75-801E-3123E945E861}"/>
    <dgm:cxn modelId="{6DA87632-FC4C-4229-9DF2-FD30EF6781E4}" srcId="{D3DF8FDE-152B-4E92-A5A0-0C0CB7286EFE}" destId="{8E598146-FF73-4D24-A1BA-AF7D4D1DEF00}" srcOrd="0" destOrd="0" parTransId="{82BA1D23-5742-4F02-889F-F927743849D3}" sibTransId="{8AB6AC9D-4502-4F2E-BF63-87799902F121}"/>
    <dgm:cxn modelId="{8CEEDA3A-DE67-4AEA-9313-9AF9E00DECF6}" type="presOf" srcId="{D95485D9-27C7-41D5-9EA6-443FA96BC21B}" destId="{CEB9A35D-1821-4C47-86D5-A99A1D459E0B}" srcOrd="1" destOrd="0" presId="urn:microsoft.com/office/officeart/2005/8/layout/orgChart1"/>
    <dgm:cxn modelId="{11CF1F3B-EF40-4A6C-B509-13E78909AB35}" type="presOf" srcId="{AEC73A72-0C90-4D2E-8E53-81FB00B0119D}" destId="{0938C012-7DAD-47FF-BDCB-59C3D4F948AB}" srcOrd="1" destOrd="0" presId="urn:microsoft.com/office/officeart/2005/8/layout/orgChart1"/>
    <dgm:cxn modelId="{1BDFD43D-C5C3-41E6-9BDA-E0C93D1B1578}" type="presOf" srcId="{49478B92-9F93-45F3-A342-0F1116DEB73C}" destId="{5A1BFD34-A9CB-4767-9FBB-1A57A81B62D7}" srcOrd="0" destOrd="0" presId="urn:microsoft.com/office/officeart/2005/8/layout/orgChart1"/>
    <dgm:cxn modelId="{BCB7CB3E-D60B-43BA-AAA3-CE9091F0D967}" type="presOf" srcId="{2C58EBBE-96E5-4A09-9726-F51FF7DDA020}" destId="{FD22E0A4-9902-493A-B817-0E0F86089D30}" srcOrd="1" destOrd="0" presId="urn:microsoft.com/office/officeart/2005/8/layout/orgChart1"/>
    <dgm:cxn modelId="{95CC6D43-162E-4E40-AF8B-E03330AEAA31}" srcId="{8BEBE535-1A4E-4C27-9DF4-ED9071A5B91A}" destId="{9510F493-EAEF-43B8-8026-132F823B5250}" srcOrd="0" destOrd="0" parTransId="{472388C1-A3B3-4B5E-9692-2676162EFF0D}" sibTransId="{BA73747A-8BD0-4711-93DD-910262AFB5E1}"/>
    <dgm:cxn modelId="{F54BAE44-F7C4-4196-9A4A-45DA5A72FFE5}" type="presOf" srcId="{408F49D3-0DAA-4DEA-9031-0CE05FE84472}" destId="{AB7D8824-E723-4447-B383-6538D24F641E}" srcOrd="1" destOrd="0" presId="urn:microsoft.com/office/officeart/2005/8/layout/orgChart1"/>
    <dgm:cxn modelId="{6879854D-7E75-44B6-BEE0-3F50F96FBFFD}" type="presOf" srcId="{8BEBE535-1A4E-4C27-9DF4-ED9071A5B91A}" destId="{B50353FC-89D7-4DAA-93B8-2175E7FFB432}" srcOrd="0" destOrd="0" presId="urn:microsoft.com/office/officeart/2005/8/layout/orgChart1"/>
    <dgm:cxn modelId="{28F2654E-2307-4A5D-A824-EE81AC2384C4}" srcId="{8BEBE535-1A4E-4C27-9DF4-ED9071A5B91A}" destId="{49478B92-9F93-45F3-A342-0F1116DEB73C}" srcOrd="1" destOrd="0" parTransId="{45D30873-71F4-4FF0-929D-B7F7FA1CE502}" sibTransId="{831659BC-23AA-4370-8CD4-30C3E8662735}"/>
    <dgm:cxn modelId="{E5A9F14F-4C89-449B-83BF-5014F9FFB498}" srcId="{D3DF8FDE-152B-4E92-A5A0-0C0CB7286EFE}" destId="{8BEBE535-1A4E-4C27-9DF4-ED9071A5B91A}" srcOrd="5" destOrd="0" parTransId="{B118E2AC-3FC6-48DF-BF09-C988C668CF0C}" sibTransId="{2D867F14-AD47-4AA4-99E0-400578E85A22}"/>
    <dgm:cxn modelId="{313BFF54-9B6B-44D4-93A1-BF90639FEA3B}" type="presOf" srcId="{9DCCCE92-79D9-4163-84C9-C1A0D0459BBC}" destId="{67467679-5DC1-4552-943C-37EBC2E1A895}" srcOrd="0" destOrd="0" presId="urn:microsoft.com/office/officeart/2005/8/layout/orgChart1"/>
    <dgm:cxn modelId="{23321459-A551-4F06-B398-74DB7A6FDF46}" type="presOf" srcId="{EA0536FE-F9E4-4D28-B3E9-2C47E582ED16}" destId="{AA56D5A2-8708-4C00-B22A-35E747A8BF58}" srcOrd="1" destOrd="0" presId="urn:microsoft.com/office/officeart/2005/8/layout/orgChart1"/>
    <dgm:cxn modelId="{21B81660-573E-44A4-BD22-7A5B8956A26A}" type="presOf" srcId="{82BA1D23-5742-4F02-889F-F927743849D3}" destId="{DCA61E59-F052-4B3C-A80C-0786A7F73512}" srcOrd="0" destOrd="0" presId="urn:microsoft.com/office/officeart/2005/8/layout/orgChart1"/>
    <dgm:cxn modelId="{FE2F6063-90E4-4D6F-A58D-324CB548E369}" srcId="{8E598146-FF73-4D24-A1BA-AF7D4D1DEF00}" destId="{666E332D-9C67-45B7-9584-F48F3426DDF7}" srcOrd="0" destOrd="0" parTransId="{46424D25-E976-4286-821B-6E6868583737}" sibTransId="{3024E9EB-8D94-4C33-A7D7-2B42A6D79CDB}"/>
    <dgm:cxn modelId="{9859B665-F4B3-4DE5-9D56-55FA9F9766DD}" srcId="{04BAFA0D-4B68-4D57-9936-CB2C29F70BC5}" destId="{AEC73A72-0C90-4D2E-8E53-81FB00B0119D}" srcOrd="0" destOrd="0" parTransId="{8BFCAFC8-BDF2-4127-8F7B-F769CDC8DAD5}" sibTransId="{590CF477-194A-40C5-85EF-C25443A04427}"/>
    <dgm:cxn modelId="{A326F26C-652A-4577-9663-2BC455CEC852}" type="presOf" srcId="{D3DF8FDE-152B-4E92-A5A0-0C0CB7286EFE}" destId="{8F659C16-B820-4DFC-8DCB-C00F41FAAB2F}" srcOrd="0" destOrd="0" presId="urn:microsoft.com/office/officeart/2005/8/layout/orgChart1"/>
    <dgm:cxn modelId="{318D9A70-D74E-4E40-90C0-9CB0341F325E}" type="presOf" srcId="{BEE44BD0-617C-4975-93D1-FEA775493824}" destId="{A2061157-2E58-4CEE-8F27-2D3978ADAD35}" srcOrd="0" destOrd="0" presId="urn:microsoft.com/office/officeart/2005/8/layout/orgChart1"/>
    <dgm:cxn modelId="{986D8172-1F4B-4CD9-8731-DC2B51855264}" type="presOf" srcId="{C458E70E-2538-434F-9662-4C6C379E6A4E}" destId="{292BCBB7-A578-4DF2-93F8-AA2BBB07108F}" srcOrd="0" destOrd="0" presId="urn:microsoft.com/office/officeart/2005/8/layout/orgChart1"/>
    <dgm:cxn modelId="{889D2677-B131-4986-A5E9-E4E13595CACA}" type="presOf" srcId="{8E598146-FF73-4D24-A1BA-AF7D4D1DEF00}" destId="{D76A448F-422F-4077-922C-55786DB46768}" srcOrd="0" destOrd="0" presId="urn:microsoft.com/office/officeart/2005/8/layout/orgChart1"/>
    <dgm:cxn modelId="{E536E177-0953-4B55-B74C-570A54737A13}" srcId="{61768228-41EF-443A-8246-E663FAEF5C83}" destId="{D95485D9-27C7-41D5-9EA6-443FA96BC21B}" srcOrd="1" destOrd="0" parTransId="{F8C9E979-0AD4-4548-9C03-AF11E83E6538}" sibTransId="{6101A092-4109-40DE-9E04-FCD2C10B0CDF}"/>
    <dgm:cxn modelId="{69205A7F-909E-4252-98BB-7902A6934BAE}" type="presOf" srcId="{0CF30C1B-29FA-4350-BCB7-1DA8325433BA}" destId="{FA25C4A0-5693-49BD-BE5A-9E50A40046EB}" srcOrd="0" destOrd="0" presId="urn:microsoft.com/office/officeart/2005/8/layout/orgChart1"/>
    <dgm:cxn modelId="{42043E80-1B31-4107-9800-175AC695D937}" type="presOf" srcId="{9CA546CD-1351-4D97-8DF7-4C036B99593F}" destId="{5094C5E1-E9F8-485D-B224-1C33CFEC16CC}" srcOrd="0" destOrd="0" presId="urn:microsoft.com/office/officeart/2005/8/layout/orgChart1"/>
    <dgm:cxn modelId="{FB2F3F82-5137-4F1D-8E0D-EE87CF94B5C9}" type="presOf" srcId="{A879B439-52BA-43D7-BD82-685D1F799B9A}" destId="{5B8E1021-ABAE-428D-A646-BCBE27571700}" srcOrd="0" destOrd="0" presId="urn:microsoft.com/office/officeart/2005/8/layout/orgChart1"/>
    <dgm:cxn modelId="{22A68984-47D8-4654-869F-88093DB50DCC}" type="presOf" srcId="{D95485D9-27C7-41D5-9EA6-443FA96BC21B}" destId="{7EAE4F62-1ED3-4180-8DE1-1CEF9BA482FF}" srcOrd="0" destOrd="0" presId="urn:microsoft.com/office/officeart/2005/8/layout/orgChart1"/>
    <dgm:cxn modelId="{C84F4885-DACB-408C-B8C5-3CCBE3A2B795}" type="presOf" srcId="{582DDA6B-FC5C-4FEA-AC99-4EEC6F476E42}" destId="{9DB623AC-7910-4B09-BE77-974E4A64D525}" srcOrd="1" destOrd="0" presId="urn:microsoft.com/office/officeart/2005/8/layout/orgChart1"/>
    <dgm:cxn modelId="{491EDE88-39BC-4409-B629-D71FC911045F}" type="presOf" srcId="{472388C1-A3B3-4B5E-9692-2676162EFF0D}" destId="{EB6CD5EB-45D1-426E-956F-480950DA2B0B}" srcOrd="0" destOrd="0" presId="urn:microsoft.com/office/officeart/2005/8/layout/orgChart1"/>
    <dgm:cxn modelId="{59B2A689-3C50-4BF5-8AC3-3CF48EB9BDB5}" type="presOf" srcId="{4EF836AC-9D5F-4AF5-9A03-949CFFB48CD8}" destId="{96A188F9-DEBD-4316-9BE8-9958E16C9E5B}" srcOrd="1" destOrd="0" presId="urn:microsoft.com/office/officeart/2005/8/layout/orgChart1"/>
    <dgm:cxn modelId="{8A400D8A-3B32-48B5-A6F1-37B4432FB3B9}" type="presOf" srcId="{8E598146-FF73-4D24-A1BA-AF7D4D1DEF00}" destId="{16BD92FE-4B09-40E2-B8BB-037E5858848F}" srcOrd="1" destOrd="0" presId="urn:microsoft.com/office/officeart/2005/8/layout/orgChart1"/>
    <dgm:cxn modelId="{869A1C8A-6594-407D-AD29-2C991D10EFE0}" type="presOf" srcId="{46424D25-E976-4286-821B-6E6868583737}" destId="{DC45D2E3-CE2A-4F6C-932A-BA32BF8051B3}" srcOrd="0" destOrd="0" presId="urn:microsoft.com/office/officeart/2005/8/layout/orgChart1"/>
    <dgm:cxn modelId="{34923A8A-7196-4743-841B-C31107056D09}" srcId="{8CCAE765-FAEE-41B9-8E09-CB9B17060E37}" destId="{AE84EC87-D932-4449-B042-CE7696A7BBDE}" srcOrd="0" destOrd="0" parTransId="{8EA9553D-335B-453B-BA00-4A91EFF2903F}" sibTransId="{7108031D-CA41-4100-9520-80AD33C33499}"/>
    <dgm:cxn modelId="{034A688E-4B0D-4B90-9A41-3C4A29AA9802}" type="presOf" srcId="{EA09B41D-B8D4-4B88-B0CD-19D30E83248B}" destId="{00D195FE-52E3-4A2D-818D-5A48B45B8804}" srcOrd="1" destOrd="0" presId="urn:microsoft.com/office/officeart/2005/8/layout/orgChart1"/>
    <dgm:cxn modelId="{64F9938E-BE6A-4359-948D-A832632C2668}" type="presOf" srcId="{04BAFA0D-4B68-4D57-9936-CB2C29F70BC5}" destId="{1C1570DD-E5A1-4447-94DB-982CBA3DD4AC}" srcOrd="0" destOrd="0" presId="urn:microsoft.com/office/officeart/2005/8/layout/orgChart1"/>
    <dgm:cxn modelId="{84FBE192-13B5-4B0F-AAB5-E410DD820552}" type="presOf" srcId="{CF2F0073-29E6-4513-8FAF-131053D65C2F}" destId="{33E13409-AB65-47FC-8592-C6E494EA8D2C}" srcOrd="0" destOrd="0" presId="urn:microsoft.com/office/officeart/2005/8/layout/orgChart1"/>
    <dgm:cxn modelId="{665FC095-3A89-479D-8AE6-F4959C8D2693}" type="presOf" srcId="{FBD65DE1-4064-4377-B3BC-BBC207E1E08C}" destId="{02F605E3-A482-4DFE-BCE1-0E5DF434D8E5}" srcOrd="0" destOrd="0" presId="urn:microsoft.com/office/officeart/2005/8/layout/orgChart1"/>
    <dgm:cxn modelId="{61719296-F8B0-4B14-BE2F-0B3951FCD6C4}" type="presOf" srcId="{61768228-41EF-443A-8246-E663FAEF5C83}" destId="{4C953D48-4C57-464C-9F01-FCA069D035F3}" srcOrd="0" destOrd="0" presId="urn:microsoft.com/office/officeart/2005/8/layout/orgChart1"/>
    <dgm:cxn modelId="{31FC979F-C648-4E7C-A423-7E3DE7C349CB}" srcId="{8CCAE765-FAEE-41B9-8E09-CB9B17060E37}" destId="{A879B439-52BA-43D7-BD82-685D1F799B9A}" srcOrd="1" destOrd="0" parTransId="{1890C903-8A01-40AB-AC2E-4541F4999895}" sibTransId="{A540FAEA-C9A8-4B83-A8D0-5C0369C40DF2}"/>
    <dgm:cxn modelId="{4B7B2FA0-6C13-4450-B518-D89747135E0A}" type="presOf" srcId="{8BFCAFC8-BDF2-4127-8F7B-F769CDC8DAD5}" destId="{F479879B-3A0B-4522-AA2B-AD029409DD97}" srcOrd="0" destOrd="0" presId="urn:microsoft.com/office/officeart/2005/8/layout/orgChart1"/>
    <dgm:cxn modelId="{E9B20DA4-300D-4929-9A60-81873F3A0862}" type="presOf" srcId="{C8F570C7-CF81-4EFD-8F3F-03E5E3F6DCA1}" destId="{0BE6E2E7-45DB-44EE-A677-741B01E99826}" srcOrd="0" destOrd="0" presId="urn:microsoft.com/office/officeart/2005/8/layout/orgChart1"/>
    <dgm:cxn modelId="{AC43E6A5-A1CB-49E1-ACFA-168A6A70CDE5}" type="presOf" srcId="{9510F493-EAEF-43B8-8026-132F823B5250}" destId="{7035FDFF-6679-4423-A047-75CED8287E75}" srcOrd="1" destOrd="0" presId="urn:microsoft.com/office/officeart/2005/8/layout/orgChart1"/>
    <dgm:cxn modelId="{D110FAA6-0C09-423D-ADA5-D6864804657E}" type="presOf" srcId="{AEC73A72-0C90-4D2E-8E53-81FB00B0119D}" destId="{0A49BF24-CC9E-4E5C-8822-783F462C6547}" srcOrd="0" destOrd="0" presId="urn:microsoft.com/office/officeart/2005/8/layout/orgChart1"/>
    <dgm:cxn modelId="{ECBEF8A8-F8FF-4CF7-8309-366B7AE87CA3}" type="presOf" srcId="{8BEBE535-1A4E-4C27-9DF4-ED9071A5B91A}" destId="{ED48BF56-B674-4C47-B2F7-8F65636424EC}" srcOrd="1" destOrd="0" presId="urn:microsoft.com/office/officeart/2005/8/layout/orgChart1"/>
    <dgm:cxn modelId="{3697EAA9-C3C6-403B-B3E4-7D7E01DA5CE7}" type="presOf" srcId="{8EA9553D-335B-453B-BA00-4A91EFF2903F}" destId="{0DCD5D8D-5615-410F-8E96-85BBCCD8C6EB}" srcOrd="0" destOrd="0" presId="urn:microsoft.com/office/officeart/2005/8/layout/orgChart1"/>
    <dgm:cxn modelId="{C12D15AB-CDA4-4EAC-BE5E-F381EFA1F026}" type="presOf" srcId="{9DCCCE92-79D9-4163-84C9-C1A0D0459BBC}" destId="{19A493BD-61BD-4F8D-853C-123DBE04462E}" srcOrd="1" destOrd="0" presId="urn:microsoft.com/office/officeart/2005/8/layout/orgChart1"/>
    <dgm:cxn modelId="{62C760AC-D880-424F-8E85-571277B02574}" type="presOf" srcId="{61768228-41EF-443A-8246-E663FAEF5C83}" destId="{9F386CC4-BF61-4156-A687-92F3E0C2FD53}" srcOrd="1" destOrd="0" presId="urn:microsoft.com/office/officeart/2005/8/layout/orgChart1"/>
    <dgm:cxn modelId="{4244A8AD-5B5B-4B3E-8B88-54D500B39F9F}" srcId="{8B5B28A8-9996-4D00-8396-7D5207AB4C4C}" destId="{D3DF8FDE-152B-4E92-A5A0-0C0CB7286EFE}" srcOrd="0" destOrd="0" parTransId="{F4614BD0-68B8-4C6E-A2C6-A8952AFD7C7E}" sibTransId="{E0029595-F1DF-4D81-A86C-762B2D79866F}"/>
    <dgm:cxn modelId="{7EAB2EAF-ABFF-4F30-B755-D351EAFCD6B8}" type="presOf" srcId="{8B5B28A8-9996-4D00-8396-7D5207AB4C4C}" destId="{79C64671-B002-4487-B706-C5A4AD4E1FB1}" srcOrd="0" destOrd="0" presId="urn:microsoft.com/office/officeart/2005/8/layout/orgChart1"/>
    <dgm:cxn modelId="{2865B1B0-0267-4E4E-A793-4E74787E09F8}" srcId="{4EF836AC-9D5F-4AF5-9A03-949CFFB48CD8}" destId="{2C58EBBE-96E5-4A09-9726-F51FF7DDA020}" srcOrd="0" destOrd="0" parTransId="{C458E70E-2538-434F-9662-4C6C379E6A4E}" sibTransId="{C7435791-B31B-4252-A87C-0560C63B29E5}"/>
    <dgm:cxn modelId="{C6A88AB2-2290-4382-9E4D-3B35E140F794}" type="presOf" srcId="{A879B439-52BA-43D7-BD82-685D1F799B9A}" destId="{22897594-6B0B-47D1-9D68-1D2797D045A9}" srcOrd="1" destOrd="0" presId="urn:microsoft.com/office/officeart/2005/8/layout/orgChart1"/>
    <dgm:cxn modelId="{080E42B4-00AC-475E-889C-B76BBD6C18C9}" type="presOf" srcId="{BEE44BD0-617C-4975-93D1-FEA775493824}" destId="{4A752534-194C-4060-9CF3-EA97E03C2B27}" srcOrd="1" destOrd="0" presId="urn:microsoft.com/office/officeart/2005/8/layout/orgChart1"/>
    <dgm:cxn modelId="{2BD0B6B9-DCD7-48D2-963A-FAC47E9C2368}" type="presOf" srcId="{2C58EBBE-96E5-4A09-9726-F51FF7DDA020}" destId="{69121615-D59A-4EDB-8F97-A1881702D2AF}" srcOrd="0" destOrd="0" presId="urn:microsoft.com/office/officeart/2005/8/layout/orgChart1"/>
    <dgm:cxn modelId="{4392BFBB-A451-4FB9-93EA-1F20DF6DADC7}" type="presOf" srcId="{8CCAE765-FAEE-41B9-8E09-CB9B17060E37}" destId="{F60E7A75-F5B6-440C-80ED-2126FAA883E9}" srcOrd="0" destOrd="0" presId="urn:microsoft.com/office/officeart/2005/8/layout/orgChart1"/>
    <dgm:cxn modelId="{FC558BBD-DC03-4485-B88E-441B9DC8E4D2}" type="presOf" srcId="{18A1F18E-4F7A-47AC-A518-BB0A2B30EB64}" destId="{083B5FFB-BFAB-453D-8317-6C8577A698A6}" srcOrd="0" destOrd="0" presId="urn:microsoft.com/office/officeart/2005/8/layout/orgChart1"/>
    <dgm:cxn modelId="{EEE827BE-E4C0-4BA4-9ABB-F29E52E9ED37}" type="presOf" srcId="{666E332D-9C67-45B7-9584-F48F3426DDF7}" destId="{059AE548-C9A9-49E6-8526-09630700EBF9}" srcOrd="0" destOrd="0" presId="urn:microsoft.com/office/officeart/2005/8/layout/orgChart1"/>
    <dgm:cxn modelId="{90016FC1-9C17-42D7-A06D-C2E17FFFA866}" type="presOf" srcId="{EA0536FE-F9E4-4D28-B3E9-2C47E582ED16}" destId="{A0856A34-DD47-4D2E-8274-D48E1E3F1B16}" srcOrd="0" destOrd="0" presId="urn:microsoft.com/office/officeart/2005/8/layout/orgChart1"/>
    <dgm:cxn modelId="{5BCD0DC3-C3FB-4860-97BB-9268011C2D1F}" srcId="{2C58EBBE-96E5-4A09-9726-F51FF7DDA020}" destId="{408F49D3-0DAA-4DEA-9031-0CE05FE84472}" srcOrd="0" destOrd="0" parTransId="{D639D919-E7EA-4633-8AAF-9159FFEA74FA}" sibTransId="{687987F8-234F-4F47-B367-6A24B4ACC896}"/>
    <dgm:cxn modelId="{D4E2F4C6-67F4-46EF-86CA-17F6C31AE6DF}" type="presOf" srcId="{04BAFA0D-4B68-4D57-9936-CB2C29F70BC5}" destId="{EE2275A6-E417-4190-912C-67CC9CBBD673}" srcOrd="1" destOrd="0" presId="urn:microsoft.com/office/officeart/2005/8/layout/orgChart1"/>
    <dgm:cxn modelId="{1ECBB7C8-3220-404A-B70D-33D04F7D1382}" type="presOf" srcId="{FC2D7102-8DC8-4859-BAF0-72249755A4D6}" destId="{BDA8CDE2-1A3B-4438-B446-43A44D22A982}" srcOrd="0" destOrd="0" presId="urn:microsoft.com/office/officeart/2005/8/layout/orgChart1"/>
    <dgm:cxn modelId="{7D2E52CA-23B8-46E6-B77D-221924DA289F}" type="presOf" srcId="{B118E2AC-3FC6-48DF-BF09-C988C668CF0C}" destId="{B9743B7E-AE45-4172-83B5-1A76323BE355}" srcOrd="0" destOrd="0" presId="urn:microsoft.com/office/officeart/2005/8/layout/orgChart1"/>
    <dgm:cxn modelId="{D29EE6CD-A36F-4085-96B4-140B74004003}" type="presOf" srcId="{2EF1738F-E956-4904-B2AD-6F487EC7DC6C}" destId="{26D27340-BB77-428C-83C6-5759376C147A}" srcOrd="0" destOrd="0" presId="urn:microsoft.com/office/officeart/2005/8/layout/orgChart1"/>
    <dgm:cxn modelId="{2E0893CF-9026-483D-A04C-CDDFC1E31564}" type="presOf" srcId="{094A48C1-AB98-4680-B761-36144D2166AD}" destId="{801CFC4C-ADBC-45D5-9009-527302E03A15}" srcOrd="0" destOrd="0" presId="urn:microsoft.com/office/officeart/2005/8/layout/orgChart1"/>
    <dgm:cxn modelId="{6CCDE3D2-8862-441E-9F69-5B4BC592D6B0}" type="presOf" srcId="{9510F493-EAEF-43B8-8026-132F823B5250}" destId="{7B50972E-8201-4771-8C82-2C2E38F00269}" srcOrd="0" destOrd="0" presId="urn:microsoft.com/office/officeart/2005/8/layout/orgChart1"/>
    <dgm:cxn modelId="{F708C1D6-03A5-46E0-857C-B6AB28605861}" srcId="{EA09B41D-B8D4-4B88-B0CD-19D30E83248B}" destId="{9DCCCE92-79D9-4163-84C9-C1A0D0459BBC}" srcOrd="0" destOrd="0" parTransId="{CF2F0073-29E6-4513-8FAF-131053D65C2F}" sibTransId="{9CADE183-2ADE-425E-8184-B954FD09D249}"/>
    <dgm:cxn modelId="{A3F18ADB-B85D-4FDB-8F8D-C338990089CE}" type="presOf" srcId="{A3385F4E-907C-4D56-9CD6-98437F395241}" destId="{0C948A14-0A0C-469A-8EA5-500873B55457}" srcOrd="0" destOrd="0" presId="urn:microsoft.com/office/officeart/2005/8/layout/orgChart1"/>
    <dgm:cxn modelId="{2772AFE0-B53A-456D-9FE8-F3758AD4CA86}" type="presOf" srcId="{F8C9E979-0AD4-4548-9C03-AF11E83E6538}" destId="{AEFC13F1-9051-4BB8-A4F8-05CC186A1CF4}" srcOrd="0" destOrd="0" presId="urn:microsoft.com/office/officeart/2005/8/layout/orgChart1"/>
    <dgm:cxn modelId="{24CB53E6-F3BB-46C5-B832-3E4404913BB9}" type="presOf" srcId="{666E332D-9C67-45B7-9584-F48F3426DDF7}" destId="{57A7E530-82DA-42A7-88F9-2F5198EC20AB}" srcOrd="1" destOrd="0" presId="urn:microsoft.com/office/officeart/2005/8/layout/orgChart1"/>
    <dgm:cxn modelId="{3E7A17EC-CBBD-4F85-932A-0F1879CAB520}" srcId="{EA09B41D-B8D4-4B88-B0CD-19D30E83248B}" destId="{582DDA6B-FC5C-4FEA-AC99-4EEC6F476E42}" srcOrd="1" destOrd="0" parTransId="{0CF94815-4D94-41FD-BFEA-DC33933748AB}" sibTransId="{A6C204CC-29B4-4CA3-863D-8864C2BA71B3}"/>
    <dgm:cxn modelId="{84D427F0-8459-4206-825F-48E02453A7E8}" srcId="{D3DF8FDE-152B-4E92-A5A0-0C0CB7286EFE}" destId="{8CCAE765-FAEE-41B9-8E09-CB9B17060E37}" srcOrd="6" destOrd="0" parTransId="{9CA546CD-1351-4D97-8DF7-4C036B99593F}" sibTransId="{7EE13530-41DA-47A4-9590-3C19218B8C9D}"/>
    <dgm:cxn modelId="{4F2CBAF1-539D-4BA9-87E2-3E47D7344C94}" type="presOf" srcId="{AE84EC87-D932-4449-B042-CE7696A7BBDE}" destId="{A2B3B020-5128-4B8D-BF15-B6AE654A10DD}" srcOrd="1" destOrd="0" presId="urn:microsoft.com/office/officeart/2005/8/layout/orgChart1"/>
    <dgm:cxn modelId="{AB4739F8-FAB9-4A0D-86C0-589BFE176183}" type="presOf" srcId="{4EF836AC-9D5F-4AF5-9A03-949CFFB48CD8}" destId="{DF386AF5-971D-4E39-8F54-09A0F4538DCF}" srcOrd="0" destOrd="0" presId="urn:microsoft.com/office/officeart/2005/8/layout/orgChart1"/>
    <dgm:cxn modelId="{8AE96AFF-A3EB-49A5-966E-7870C0FC0B2B}" type="presOf" srcId="{AE84EC87-D932-4449-B042-CE7696A7BBDE}" destId="{AE894CA8-5622-49C4-976A-543D51CBFD4A}" srcOrd="0" destOrd="0" presId="urn:microsoft.com/office/officeart/2005/8/layout/orgChart1"/>
    <dgm:cxn modelId="{9179A377-9794-40D2-8146-6C6F221E8049}" type="presParOf" srcId="{79C64671-B002-4487-B706-C5A4AD4E1FB1}" destId="{A914AE57-CDBD-4835-AB97-64DD6CFAB785}" srcOrd="0" destOrd="0" presId="urn:microsoft.com/office/officeart/2005/8/layout/orgChart1"/>
    <dgm:cxn modelId="{D9D60EBA-6D96-4C4A-B5EF-0D3372D22B95}" type="presParOf" srcId="{A914AE57-CDBD-4835-AB97-64DD6CFAB785}" destId="{2090444B-372A-445D-9D89-84D648752B3C}" srcOrd="0" destOrd="0" presId="urn:microsoft.com/office/officeart/2005/8/layout/orgChart1"/>
    <dgm:cxn modelId="{6BCE1185-66EA-416B-9F00-D930CB4F4017}" type="presParOf" srcId="{2090444B-372A-445D-9D89-84D648752B3C}" destId="{8F659C16-B820-4DFC-8DCB-C00F41FAAB2F}" srcOrd="0" destOrd="0" presId="urn:microsoft.com/office/officeart/2005/8/layout/orgChart1"/>
    <dgm:cxn modelId="{6317D82F-028F-4DD9-8911-5D61569EBAFE}" type="presParOf" srcId="{2090444B-372A-445D-9D89-84D648752B3C}" destId="{C4527E42-88AC-4915-A08D-9BA1749D9880}" srcOrd="1" destOrd="0" presId="urn:microsoft.com/office/officeart/2005/8/layout/orgChart1"/>
    <dgm:cxn modelId="{2805FBEB-1E29-4332-A29C-02E48FECE3A4}" type="presParOf" srcId="{A914AE57-CDBD-4835-AB97-64DD6CFAB785}" destId="{3A8B9FF3-A67C-4F24-93D5-715DE8598D39}" srcOrd="1" destOrd="0" presId="urn:microsoft.com/office/officeart/2005/8/layout/orgChart1"/>
    <dgm:cxn modelId="{AACB4556-3938-4D1C-AB56-B6FCCA83E679}" type="presParOf" srcId="{3A8B9FF3-A67C-4F24-93D5-715DE8598D39}" destId="{DCA61E59-F052-4B3C-A80C-0786A7F73512}" srcOrd="0" destOrd="0" presId="urn:microsoft.com/office/officeart/2005/8/layout/orgChart1"/>
    <dgm:cxn modelId="{6200716D-BCB5-4916-85FD-5201FCA848F9}" type="presParOf" srcId="{3A8B9FF3-A67C-4F24-93D5-715DE8598D39}" destId="{CB9A9DD0-7551-4E0D-8AB3-8FDA63E6FED1}" srcOrd="1" destOrd="0" presId="urn:microsoft.com/office/officeart/2005/8/layout/orgChart1"/>
    <dgm:cxn modelId="{EA784A8E-8955-4D61-969D-85B2B02D5F25}" type="presParOf" srcId="{CB9A9DD0-7551-4E0D-8AB3-8FDA63E6FED1}" destId="{AEA6C5D6-DEC1-4471-8D3E-3985A06B78A2}" srcOrd="0" destOrd="0" presId="urn:microsoft.com/office/officeart/2005/8/layout/orgChart1"/>
    <dgm:cxn modelId="{095FAB50-7FF6-4E3A-AFE2-5D0B9B967126}" type="presParOf" srcId="{AEA6C5D6-DEC1-4471-8D3E-3985A06B78A2}" destId="{D76A448F-422F-4077-922C-55786DB46768}" srcOrd="0" destOrd="0" presId="urn:microsoft.com/office/officeart/2005/8/layout/orgChart1"/>
    <dgm:cxn modelId="{6C59E5AC-0BAA-4ED4-AC55-92B8F42B5690}" type="presParOf" srcId="{AEA6C5D6-DEC1-4471-8D3E-3985A06B78A2}" destId="{16BD92FE-4B09-40E2-B8BB-037E5858848F}" srcOrd="1" destOrd="0" presId="urn:microsoft.com/office/officeart/2005/8/layout/orgChart1"/>
    <dgm:cxn modelId="{4C0FE4A2-0381-436D-BE84-6C26ED543E43}" type="presParOf" srcId="{CB9A9DD0-7551-4E0D-8AB3-8FDA63E6FED1}" destId="{0BBDF9E3-0878-4A61-84C4-EC4D0418032C}" srcOrd="1" destOrd="0" presId="urn:microsoft.com/office/officeart/2005/8/layout/orgChart1"/>
    <dgm:cxn modelId="{FD35FF98-D098-4721-9784-3BEC2242014E}" type="presParOf" srcId="{0BBDF9E3-0878-4A61-84C4-EC4D0418032C}" destId="{DC45D2E3-CE2A-4F6C-932A-BA32BF8051B3}" srcOrd="0" destOrd="0" presId="urn:microsoft.com/office/officeart/2005/8/layout/orgChart1"/>
    <dgm:cxn modelId="{D23F5930-BB83-42ED-8F85-7CF429CD51B6}" type="presParOf" srcId="{0BBDF9E3-0878-4A61-84C4-EC4D0418032C}" destId="{47ECE3ED-0D48-4D6F-B6FF-586A85367F56}" srcOrd="1" destOrd="0" presId="urn:microsoft.com/office/officeart/2005/8/layout/orgChart1"/>
    <dgm:cxn modelId="{9B8ECFAF-7A20-4EEF-A579-1DABB7A5F6C6}" type="presParOf" srcId="{47ECE3ED-0D48-4D6F-B6FF-586A85367F56}" destId="{70A81CBD-B702-4DDE-B4D9-99CF7060EAFF}" srcOrd="0" destOrd="0" presId="urn:microsoft.com/office/officeart/2005/8/layout/orgChart1"/>
    <dgm:cxn modelId="{A33BD074-F4A8-4E2A-A8ED-0FDF02F7F006}" type="presParOf" srcId="{70A81CBD-B702-4DDE-B4D9-99CF7060EAFF}" destId="{059AE548-C9A9-49E6-8526-09630700EBF9}" srcOrd="0" destOrd="0" presId="urn:microsoft.com/office/officeart/2005/8/layout/orgChart1"/>
    <dgm:cxn modelId="{72361EE7-FF19-4645-89AC-D80576AD9F00}" type="presParOf" srcId="{70A81CBD-B702-4DDE-B4D9-99CF7060EAFF}" destId="{57A7E530-82DA-42A7-88F9-2F5198EC20AB}" srcOrd="1" destOrd="0" presId="urn:microsoft.com/office/officeart/2005/8/layout/orgChart1"/>
    <dgm:cxn modelId="{C2CC2632-98E3-4F33-BC7B-166EFD5A3E13}" type="presParOf" srcId="{47ECE3ED-0D48-4D6F-B6FF-586A85367F56}" destId="{A4BC56B5-ACEF-4593-9EB3-33D664754A3A}" srcOrd="1" destOrd="0" presId="urn:microsoft.com/office/officeart/2005/8/layout/orgChart1"/>
    <dgm:cxn modelId="{7892809F-091B-453A-8CF6-01A43AC00753}" type="presParOf" srcId="{47ECE3ED-0D48-4D6F-B6FF-586A85367F56}" destId="{7CEB24A9-D6B3-4303-943E-59C70D16AC46}" srcOrd="2" destOrd="0" presId="urn:microsoft.com/office/officeart/2005/8/layout/orgChart1"/>
    <dgm:cxn modelId="{27264DA2-A214-46FE-9444-BF2369031FB3}" type="presParOf" srcId="{0BBDF9E3-0878-4A61-84C4-EC4D0418032C}" destId="{0C948A14-0A0C-469A-8EA5-500873B55457}" srcOrd="2" destOrd="0" presId="urn:microsoft.com/office/officeart/2005/8/layout/orgChart1"/>
    <dgm:cxn modelId="{753983AD-7986-4DD9-9D1C-3C57205903AE}" type="presParOf" srcId="{0BBDF9E3-0878-4A61-84C4-EC4D0418032C}" destId="{394148CA-B9B8-4A72-8999-34E5FAA4A070}" srcOrd="3" destOrd="0" presId="urn:microsoft.com/office/officeart/2005/8/layout/orgChart1"/>
    <dgm:cxn modelId="{167D7957-C0E7-441D-A7E8-870711E311FE}" type="presParOf" srcId="{394148CA-B9B8-4A72-8999-34E5FAA4A070}" destId="{6A6CC0A7-888A-4A11-99CE-293780ECEED4}" srcOrd="0" destOrd="0" presId="urn:microsoft.com/office/officeart/2005/8/layout/orgChart1"/>
    <dgm:cxn modelId="{BDA6FD85-ADD8-4CD0-AC0F-EB72BFBA0515}" type="presParOf" srcId="{6A6CC0A7-888A-4A11-99CE-293780ECEED4}" destId="{A0856A34-DD47-4D2E-8274-D48E1E3F1B16}" srcOrd="0" destOrd="0" presId="urn:microsoft.com/office/officeart/2005/8/layout/orgChart1"/>
    <dgm:cxn modelId="{6003FD16-A05F-4B84-9086-2A061C3F4B7F}" type="presParOf" srcId="{6A6CC0A7-888A-4A11-99CE-293780ECEED4}" destId="{AA56D5A2-8708-4C00-B22A-35E747A8BF58}" srcOrd="1" destOrd="0" presId="urn:microsoft.com/office/officeart/2005/8/layout/orgChart1"/>
    <dgm:cxn modelId="{631FA5FD-A742-47E2-9E41-2EBFA39AEA8E}" type="presParOf" srcId="{394148CA-B9B8-4A72-8999-34E5FAA4A070}" destId="{7E880B24-71C9-43E5-95B1-9E049B76692A}" srcOrd="1" destOrd="0" presId="urn:microsoft.com/office/officeart/2005/8/layout/orgChart1"/>
    <dgm:cxn modelId="{D67CAA13-E508-4176-B6CF-DDC3BE138B6C}" type="presParOf" srcId="{394148CA-B9B8-4A72-8999-34E5FAA4A070}" destId="{E2B064BF-4317-4883-955D-313EAC3F83A2}" srcOrd="2" destOrd="0" presId="urn:microsoft.com/office/officeart/2005/8/layout/orgChart1"/>
    <dgm:cxn modelId="{2E1A07F6-B719-4BBA-97B8-0E1D50F2D9FE}" type="presParOf" srcId="{CB9A9DD0-7551-4E0D-8AB3-8FDA63E6FED1}" destId="{3E541A5F-B935-4B07-8D29-F09701518D3C}" srcOrd="2" destOrd="0" presId="urn:microsoft.com/office/officeart/2005/8/layout/orgChart1"/>
    <dgm:cxn modelId="{2A4481BD-278D-40C9-8FCB-EF190DD59FB3}" type="presParOf" srcId="{3A8B9FF3-A67C-4F24-93D5-715DE8598D39}" destId="{02F605E3-A482-4DFE-BCE1-0E5DF434D8E5}" srcOrd="2" destOrd="0" presId="urn:microsoft.com/office/officeart/2005/8/layout/orgChart1"/>
    <dgm:cxn modelId="{ED816040-568C-421B-A166-4DF62B21CFD4}" type="presParOf" srcId="{3A8B9FF3-A67C-4F24-93D5-715DE8598D39}" destId="{2A218FD9-6AEB-4867-BD60-51DF2402A294}" srcOrd="3" destOrd="0" presId="urn:microsoft.com/office/officeart/2005/8/layout/orgChart1"/>
    <dgm:cxn modelId="{38C694B2-55F5-41FA-BD28-96158969186D}" type="presParOf" srcId="{2A218FD9-6AEB-4867-BD60-51DF2402A294}" destId="{CE1610A6-4C7A-47B8-A639-4560265E6B8A}" srcOrd="0" destOrd="0" presId="urn:microsoft.com/office/officeart/2005/8/layout/orgChart1"/>
    <dgm:cxn modelId="{1D70C7C3-D25A-4855-A24E-8EA2CE299F87}" type="presParOf" srcId="{CE1610A6-4C7A-47B8-A639-4560265E6B8A}" destId="{1C1570DD-E5A1-4447-94DB-982CBA3DD4AC}" srcOrd="0" destOrd="0" presId="urn:microsoft.com/office/officeart/2005/8/layout/orgChart1"/>
    <dgm:cxn modelId="{6ABB2731-7BA2-48D1-B66C-4CC0F72FF1AC}" type="presParOf" srcId="{CE1610A6-4C7A-47B8-A639-4560265E6B8A}" destId="{EE2275A6-E417-4190-912C-67CC9CBBD673}" srcOrd="1" destOrd="0" presId="urn:microsoft.com/office/officeart/2005/8/layout/orgChart1"/>
    <dgm:cxn modelId="{E0639246-45AC-4750-A201-A71448890ED2}" type="presParOf" srcId="{2A218FD9-6AEB-4867-BD60-51DF2402A294}" destId="{AC1501EE-30F1-4F48-96F9-E046D3B816A0}" srcOrd="1" destOrd="0" presId="urn:microsoft.com/office/officeart/2005/8/layout/orgChart1"/>
    <dgm:cxn modelId="{E841A0CE-47E2-4A2E-8BAF-EF68500FB533}" type="presParOf" srcId="{AC1501EE-30F1-4F48-96F9-E046D3B816A0}" destId="{F479879B-3A0B-4522-AA2B-AD029409DD97}" srcOrd="0" destOrd="0" presId="urn:microsoft.com/office/officeart/2005/8/layout/orgChart1"/>
    <dgm:cxn modelId="{B0ABB7F4-D2E6-4E1C-AD14-869803C84512}" type="presParOf" srcId="{AC1501EE-30F1-4F48-96F9-E046D3B816A0}" destId="{3DBBB944-889B-41EA-8545-E10C4583FCAC}" srcOrd="1" destOrd="0" presId="urn:microsoft.com/office/officeart/2005/8/layout/orgChart1"/>
    <dgm:cxn modelId="{C6568980-F642-4C3F-A573-07779DDAB554}" type="presParOf" srcId="{3DBBB944-889B-41EA-8545-E10C4583FCAC}" destId="{604368E1-3535-4625-81E1-1A88226C93AD}" srcOrd="0" destOrd="0" presId="urn:microsoft.com/office/officeart/2005/8/layout/orgChart1"/>
    <dgm:cxn modelId="{498D93AB-6A5D-469A-85EC-6096D7CD90C0}" type="presParOf" srcId="{604368E1-3535-4625-81E1-1A88226C93AD}" destId="{0A49BF24-CC9E-4E5C-8822-783F462C6547}" srcOrd="0" destOrd="0" presId="urn:microsoft.com/office/officeart/2005/8/layout/orgChart1"/>
    <dgm:cxn modelId="{A07D9CFD-E984-4B9A-9CC4-34F549DAF827}" type="presParOf" srcId="{604368E1-3535-4625-81E1-1A88226C93AD}" destId="{0938C012-7DAD-47FF-BDCB-59C3D4F948AB}" srcOrd="1" destOrd="0" presId="urn:microsoft.com/office/officeart/2005/8/layout/orgChart1"/>
    <dgm:cxn modelId="{6DEB097C-95BB-419B-8CB5-3CC3EDDDA9B4}" type="presParOf" srcId="{3DBBB944-889B-41EA-8545-E10C4583FCAC}" destId="{71D64430-E7CD-4161-9967-88F9B8E01307}" srcOrd="1" destOrd="0" presId="urn:microsoft.com/office/officeart/2005/8/layout/orgChart1"/>
    <dgm:cxn modelId="{189EBAB8-1225-40C5-AB7E-7501C0B773D2}" type="presParOf" srcId="{3DBBB944-889B-41EA-8545-E10C4583FCAC}" destId="{66E10DBE-0394-4621-8C06-9099A1C5B25A}" srcOrd="2" destOrd="0" presId="urn:microsoft.com/office/officeart/2005/8/layout/orgChart1"/>
    <dgm:cxn modelId="{46EDDF43-931F-40CC-81BA-4AC09B4BC14D}" type="presParOf" srcId="{AC1501EE-30F1-4F48-96F9-E046D3B816A0}" destId="{26D27340-BB77-428C-83C6-5759376C147A}" srcOrd="2" destOrd="0" presId="urn:microsoft.com/office/officeart/2005/8/layout/orgChart1"/>
    <dgm:cxn modelId="{81377F89-6A06-430B-B467-1E567A86F674}" type="presParOf" srcId="{AC1501EE-30F1-4F48-96F9-E046D3B816A0}" destId="{C6C5417D-75D4-4D44-8803-08E92EFFED4A}" srcOrd="3" destOrd="0" presId="urn:microsoft.com/office/officeart/2005/8/layout/orgChart1"/>
    <dgm:cxn modelId="{6E54E55F-F4FE-4871-9D7D-A32D80313FD6}" type="presParOf" srcId="{C6C5417D-75D4-4D44-8803-08E92EFFED4A}" destId="{6CF9F910-DC3B-49DA-B7BA-6CBE0A9BA2E9}" srcOrd="0" destOrd="0" presId="urn:microsoft.com/office/officeart/2005/8/layout/orgChart1"/>
    <dgm:cxn modelId="{6D54F793-3557-44F5-BA8D-242650EFFCB5}" type="presParOf" srcId="{6CF9F910-DC3B-49DA-B7BA-6CBE0A9BA2E9}" destId="{A2061157-2E58-4CEE-8F27-2D3978ADAD35}" srcOrd="0" destOrd="0" presId="urn:microsoft.com/office/officeart/2005/8/layout/orgChart1"/>
    <dgm:cxn modelId="{2566DA2A-58CA-439F-BCFF-9FC7F7AA73B8}" type="presParOf" srcId="{6CF9F910-DC3B-49DA-B7BA-6CBE0A9BA2E9}" destId="{4A752534-194C-4060-9CF3-EA97E03C2B27}" srcOrd="1" destOrd="0" presId="urn:microsoft.com/office/officeart/2005/8/layout/orgChart1"/>
    <dgm:cxn modelId="{BE17A718-C508-47CC-BC9D-5555AA4623B3}" type="presParOf" srcId="{C6C5417D-75D4-4D44-8803-08E92EFFED4A}" destId="{FCF39624-ED8B-4036-84BE-C1AE0C0FAC0D}" srcOrd="1" destOrd="0" presId="urn:microsoft.com/office/officeart/2005/8/layout/orgChart1"/>
    <dgm:cxn modelId="{8D5697DC-153A-4888-9363-D49527ADFDA0}" type="presParOf" srcId="{C6C5417D-75D4-4D44-8803-08E92EFFED4A}" destId="{67DFD8F8-177A-4BE8-959C-2BFDA4F8EEC5}" srcOrd="2" destOrd="0" presId="urn:microsoft.com/office/officeart/2005/8/layout/orgChart1"/>
    <dgm:cxn modelId="{3E453F47-7E85-488A-86E3-C2FD7A9FE864}" type="presParOf" srcId="{2A218FD9-6AEB-4867-BD60-51DF2402A294}" destId="{BB719DB6-C67A-441F-B140-0D7653B1FCB1}" srcOrd="2" destOrd="0" presId="urn:microsoft.com/office/officeart/2005/8/layout/orgChart1"/>
    <dgm:cxn modelId="{458B7D5C-E02A-4ADA-B7B4-AAAAB33348BB}" type="presParOf" srcId="{3A8B9FF3-A67C-4F24-93D5-715DE8598D39}" destId="{FA25C4A0-5693-49BD-BE5A-9E50A40046EB}" srcOrd="4" destOrd="0" presId="urn:microsoft.com/office/officeart/2005/8/layout/orgChart1"/>
    <dgm:cxn modelId="{5BA4BFB9-549C-44D0-A6D7-438F1558C5A7}" type="presParOf" srcId="{3A8B9FF3-A67C-4F24-93D5-715DE8598D39}" destId="{7393D5A6-F85F-49B8-BA61-52FDB920947C}" srcOrd="5" destOrd="0" presId="urn:microsoft.com/office/officeart/2005/8/layout/orgChart1"/>
    <dgm:cxn modelId="{AA9AADF6-3AF2-49FA-A8E8-EB3582FF109C}" type="presParOf" srcId="{7393D5A6-F85F-49B8-BA61-52FDB920947C}" destId="{0330A789-20F6-48DE-AEAA-F28C65E6281B}" srcOrd="0" destOrd="0" presId="urn:microsoft.com/office/officeart/2005/8/layout/orgChart1"/>
    <dgm:cxn modelId="{2B5D1D49-E97C-4F7F-AEA1-A4092BBE6108}" type="presParOf" srcId="{0330A789-20F6-48DE-AEAA-F28C65E6281B}" destId="{2552771A-BA1D-42CC-A6FC-D96B6EA934E6}" srcOrd="0" destOrd="0" presId="urn:microsoft.com/office/officeart/2005/8/layout/orgChart1"/>
    <dgm:cxn modelId="{0F3CCDFB-6E32-4A6B-A4DD-D17239901F18}" type="presParOf" srcId="{0330A789-20F6-48DE-AEAA-F28C65E6281B}" destId="{00D195FE-52E3-4A2D-818D-5A48B45B8804}" srcOrd="1" destOrd="0" presId="urn:microsoft.com/office/officeart/2005/8/layout/orgChart1"/>
    <dgm:cxn modelId="{36B28800-D168-42FF-9674-9BCC1F8BECA3}" type="presParOf" srcId="{7393D5A6-F85F-49B8-BA61-52FDB920947C}" destId="{E1F2AB58-A0C7-45AC-A816-241A883CE5DB}" srcOrd="1" destOrd="0" presId="urn:microsoft.com/office/officeart/2005/8/layout/orgChart1"/>
    <dgm:cxn modelId="{CA8E1CD6-BF5A-4217-87EB-E2BDFDAA4992}" type="presParOf" srcId="{E1F2AB58-A0C7-45AC-A816-241A883CE5DB}" destId="{33E13409-AB65-47FC-8592-C6E494EA8D2C}" srcOrd="0" destOrd="0" presId="urn:microsoft.com/office/officeart/2005/8/layout/orgChart1"/>
    <dgm:cxn modelId="{959816ED-B513-42F1-BD60-44314BA3C1DC}" type="presParOf" srcId="{E1F2AB58-A0C7-45AC-A816-241A883CE5DB}" destId="{B87BD1A8-A9FB-4A5C-9E3C-F9E45B309DF7}" srcOrd="1" destOrd="0" presId="urn:microsoft.com/office/officeart/2005/8/layout/orgChart1"/>
    <dgm:cxn modelId="{3BF604E8-8860-45AB-B938-60B25EBC2AA5}" type="presParOf" srcId="{B87BD1A8-A9FB-4A5C-9E3C-F9E45B309DF7}" destId="{F8B2FC13-2BE9-4765-9B09-961E56A2671B}" srcOrd="0" destOrd="0" presId="urn:microsoft.com/office/officeart/2005/8/layout/orgChart1"/>
    <dgm:cxn modelId="{EF05ACAC-BE47-4FEF-9F99-A1645760A695}" type="presParOf" srcId="{F8B2FC13-2BE9-4765-9B09-961E56A2671B}" destId="{67467679-5DC1-4552-943C-37EBC2E1A895}" srcOrd="0" destOrd="0" presId="urn:microsoft.com/office/officeart/2005/8/layout/orgChart1"/>
    <dgm:cxn modelId="{8C1B3BA5-E6A1-493D-B4DF-7727294FB413}" type="presParOf" srcId="{F8B2FC13-2BE9-4765-9B09-961E56A2671B}" destId="{19A493BD-61BD-4F8D-853C-123DBE04462E}" srcOrd="1" destOrd="0" presId="urn:microsoft.com/office/officeart/2005/8/layout/orgChart1"/>
    <dgm:cxn modelId="{0E1C6364-D256-477D-A33C-D5474E49D4F3}" type="presParOf" srcId="{B87BD1A8-A9FB-4A5C-9E3C-F9E45B309DF7}" destId="{2FDA2A4E-F284-451E-8F31-D3F56CB79A3D}" srcOrd="1" destOrd="0" presId="urn:microsoft.com/office/officeart/2005/8/layout/orgChart1"/>
    <dgm:cxn modelId="{AC65B981-FEDE-4CA4-BF1D-CB0CB8635D9F}" type="presParOf" srcId="{B87BD1A8-A9FB-4A5C-9E3C-F9E45B309DF7}" destId="{52738AF5-B89A-4893-B919-9B4E297AA330}" srcOrd="2" destOrd="0" presId="urn:microsoft.com/office/officeart/2005/8/layout/orgChart1"/>
    <dgm:cxn modelId="{9D164717-6A98-43FD-9BE1-BA925A457887}" type="presParOf" srcId="{E1F2AB58-A0C7-45AC-A816-241A883CE5DB}" destId="{EF851AFC-87BE-401C-A1D5-D91CB08510B6}" srcOrd="2" destOrd="0" presId="urn:microsoft.com/office/officeart/2005/8/layout/orgChart1"/>
    <dgm:cxn modelId="{A4F2CE46-86DE-4509-89EA-36157FB38D0A}" type="presParOf" srcId="{E1F2AB58-A0C7-45AC-A816-241A883CE5DB}" destId="{7C98E4EE-331F-4BC1-B4EA-C7D922D22C9A}" srcOrd="3" destOrd="0" presId="urn:microsoft.com/office/officeart/2005/8/layout/orgChart1"/>
    <dgm:cxn modelId="{C3D6A40A-AA95-4F6D-868F-0558682CE8FB}" type="presParOf" srcId="{7C98E4EE-331F-4BC1-B4EA-C7D922D22C9A}" destId="{C46B86D3-8DCB-4A8E-A4A6-D9995BBFF8ED}" srcOrd="0" destOrd="0" presId="urn:microsoft.com/office/officeart/2005/8/layout/orgChart1"/>
    <dgm:cxn modelId="{8F3EB4D1-D86E-4935-82D4-36EEC7036E2C}" type="presParOf" srcId="{C46B86D3-8DCB-4A8E-A4A6-D9995BBFF8ED}" destId="{04A5ACFE-C4B5-466C-962C-DEFCEB126BAE}" srcOrd="0" destOrd="0" presId="urn:microsoft.com/office/officeart/2005/8/layout/orgChart1"/>
    <dgm:cxn modelId="{D245B799-0404-4E50-AB0D-98949EED1B2B}" type="presParOf" srcId="{C46B86D3-8DCB-4A8E-A4A6-D9995BBFF8ED}" destId="{9DB623AC-7910-4B09-BE77-974E4A64D525}" srcOrd="1" destOrd="0" presId="urn:microsoft.com/office/officeart/2005/8/layout/orgChart1"/>
    <dgm:cxn modelId="{40F7BFE9-BBA2-42C7-BB4B-A4DF4F934875}" type="presParOf" srcId="{7C98E4EE-331F-4BC1-B4EA-C7D922D22C9A}" destId="{7A96F3E6-9269-43CB-BE76-ED7285FF1A68}" srcOrd="1" destOrd="0" presId="urn:microsoft.com/office/officeart/2005/8/layout/orgChart1"/>
    <dgm:cxn modelId="{C839632D-902F-4715-8DC8-5FBBBFDC525D}" type="presParOf" srcId="{7C98E4EE-331F-4BC1-B4EA-C7D922D22C9A}" destId="{4C8D8D1C-4372-44F6-98F0-A737EF88AE98}" srcOrd="2" destOrd="0" presId="urn:microsoft.com/office/officeart/2005/8/layout/orgChart1"/>
    <dgm:cxn modelId="{79213D06-D681-4DD8-B477-DD677B2AA35C}" type="presParOf" srcId="{7393D5A6-F85F-49B8-BA61-52FDB920947C}" destId="{6ACF55D9-FF35-4F01-B1CC-E45237E9E2AD}" srcOrd="2" destOrd="0" presId="urn:microsoft.com/office/officeart/2005/8/layout/orgChart1"/>
    <dgm:cxn modelId="{7BFC28FF-A33D-4ECA-B61B-C9EE3622AAA6}" type="presParOf" srcId="{3A8B9FF3-A67C-4F24-93D5-715DE8598D39}" destId="{083B5FFB-BFAB-453D-8317-6C8577A698A6}" srcOrd="6" destOrd="0" presId="urn:microsoft.com/office/officeart/2005/8/layout/orgChart1"/>
    <dgm:cxn modelId="{6A62A9B7-3578-4E12-ABE5-5D8A9DC156F0}" type="presParOf" srcId="{3A8B9FF3-A67C-4F24-93D5-715DE8598D39}" destId="{3E3974E7-7E56-4372-9DBE-4020ACE499EE}" srcOrd="7" destOrd="0" presId="urn:microsoft.com/office/officeart/2005/8/layout/orgChart1"/>
    <dgm:cxn modelId="{361E14E8-F573-46A7-920A-E166828B9F14}" type="presParOf" srcId="{3E3974E7-7E56-4372-9DBE-4020ACE499EE}" destId="{31018749-DD8D-4AC4-96C4-E78BE56D1A43}" srcOrd="0" destOrd="0" presId="urn:microsoft.com/office/officeart/2005/8/layout/orgChart1"/>
    <dgm:cxn modelId="{80AC4B27-21B6-497D-8CB7-D47643563B26}" type="presParOf" srcId="{31018749-DD8D-4AC4-96C4-E78BE56D1A43}" destId="{DF386AF5-971D-4E39-8F54-09A0F4538DCF}" srcOrd="0" destOrd="0" presId="urn:microsoft.com/office/officeart/2005/8/layout/orgChart1"/>
    <dgm:cxn modelId="{5C1FF001-11BA-47C4-97A5-6DE060ED37F7}" type="presParOf" srcId="{31018749-DD8D-4AC4-96C4-E78BE56D1A43}" destId="{96A188F9-DEBD-4316-9BE8-9958E16C9E5B}" srcOrd="1" destOrd="0" presId="urn:microsoft.com/office/officeart/2005/8/layout/orgChart1"/>
    <dgm:cxn modelId="{0A465701-DBB1-4F19-A2B8-4AC1D5430CE4}" type="presParOf" srcId="{3E3974E7-7E56-4372-9DBE-4020ACE499EE}" destId="{00ED940E-2DA1-4F31-8AD9-69384BA14B59}" srcOrd="1" destOrd="0" presId="urn:microsoft.com/office/officeart/2005/8/layout/orgChart1"/>
    <dgm:cxn modelId="{3B9D02A5-A2BE-4A0B-82B8-00CB5F60F43F}" type="presParOf" srcId="{00ED940E-2DA1-4F31-8AD9-69384BA14B59}" destId="{292BCBB7-A578-4DF2-93F8-AA2BBB07108F}" srcOrd="0" destOrd="0" presId="urn:microsoft.com/office/officeart/2005/8/layout/orgChart1"/>
    <dgm:cxn modelId="{D592864A-A8D6-4F47-8F5D-670BDDE904BF}" type="presParOf" srcId="{00ED940E-2DA1-4F31-8AD9-69384BA14B59}" destId="{BA12F927-8467-4ED1-AA24-D3813EDA2DD8}" srcOrd="1" destOrd="0" presId="urn:microsoft.com/office/officeart/2005/8/layout/orgChart1"/>
    <dgm:cxn modelId="{79F445F1-C8C1-47A0-891F-A9418F5BEC58}" type="presParOf" srcId="{BA12F927-8467-4ED1-AA24-D3813EDA2DD8}" destId="{FCAC01F6-520C-400B-AE01-82323E39075B}" srcOrd="0" destOrd="0" presId="urn:microsoft.com/office/officeart/2005/8/layout/orgChart1"/>
    <dgm:cxn modelId="{96B69C53-F19E-4B02-939B-B8F3FBA13D87}" type="presParOf" srcId="{FCAC01F6-520C-400B-AE01-82323E39075B}" destId="{69121615-D59A-4EDB-8F97-A1881702D2AF}" srcOrd="0" destOrd="0" presId="urn:microsoft.com/office/officeart/2005/8/layout/orgChart1"/>
    <dgm:cxn modelId="{B2564035-F44B-4F88-8C41-45F92CFCF548}" type="presParOf" srcId="{FCAC01F6-520C-400B-AE01-82323E39075B}" destId="{FD22E0A4-9902-493A-B817-0E0F86089D30}" srcOrd="1" destOrd="0" presId="urn:microsoft.com/office/officeart/2005/8/layout/orgChart1"/>
    <dgm:cxn modelId="{A89F9B97-BAC0-46C5-B0A6-ED63485F7A62}" type="presParOf" srcId="{BA12F927-8467-4ED1-AA24-D3813EDA2DD8}" destId="{574F4721-C112-4873-9DB7-F8FA6333FEEB}" srcOrd="1" destOrd="0" presId="urn:microsoft.com/office/officeart/2005/8/layout/orgChart1"/>
    <dgm:cxn modelId="{520A61BD-9A95-4C4A-BBA3-5310ECE82111}" type="presParOf" srcId="{574F4721-C112-4873-9DB7-F8FA6333FEEB}" destId="{ED2C6C04-0CCF-4E89-A118-62B6541ABDB4}" srcOrd="0" destOrd="0" presId="urn:microsoft.com/office/officeart/2005/8/layout/orgChart1"/>
    <dgm:cxn modelId="{958FD58E-8A74-4DE7-B8A4-31F61C6ABD82}" type="presParOf" srcId="{574F4721-C112-4873-9DB7-F8FA6333FEEB}" destId="{8339AAF9-E22C-46B9-BAB2-52214B46FC18}" srcOrd="1" destOrd="0" presId="urn:microsoft.com/office/officeart/2005/8/layout/orgChart1"/>
    <dgm:cxn modelId="{66F679EE-DD23-4627-8C8B-86832C265348}" type="presParOf" srcId="{8339AAF9-E22C-46B9-BAB2-52214B46FC18}" destId="{3D842502-8935-46A4-977D-E78DFDE010C8}" srcOrd="0" destOrd="0" presId="urn:microsoft.com/office/officeart/2005/8/layout/orgChart1"/>
    <dgm:cxn modelId="{3AC9349D-36AD-4993-B53A-B8BBFD1877FC}" type="presParOf" srcId="{3D842502-8935-46A4-977D-E78DFDE010C8}" destId="{8B534AE5-5F31-4FD7-BD3D-D0D624BCB39F}" srcOrd="0" destOrd="0" presId="urn:microsoft.com/office/officeart/2005/8/layout/orgChart1"/>
    <dgm:cxn modelId="{94FCB0E0-6948-4AA6-861F-1A1DA10770ED}" type="presParOf" srcId="{3D842502-8935-46A4-977D-E78DFDE010C8}" destId="{AB7D8824-E723-4447-B383-6538D24F641E}" srcOrd="1" destOrd="0" presId="urn:microsoft.com/office/officeart/2005/8/layout/orgChart1"/>
    <dgm:cxn modelId="{FEF54915-BB71-4A86-B7D8-3D6AEF8488C6}" type="presParOf" srcId="{8339AAF9-E22C-46B9-BAB2-52214B46FC18}" destId="{C5C3F1DD-C43A-4BB6-85AD-00142ED985F9}" srcOrd="1" destOrd="0" presId="urn:microsoft.com/office/officeart/2005/8/layout/orgChart1"/>
    <dgm:cxn modelId="{CC4210A6-08B7-429A-B918-230CDABC8302}" type="presParOf" srcId="{8339AAF9-E22C-46B9-BAB2-52214B46FC18}" destId="{2EB67F4E-9A48-496E-9D08-A191F1A6D51A}" srcOrd="2" destOrd="0" presId="urn:microsoft.com/office/officeart/2005/8/layout/orgChart1"/>
    <dgm:cxn modelId="{998F8A11-1EA6-4125-A097-1A7C3079C062}" type="presParOf" srcId="{BA12F927-8467-4ED1-AA24-D3813EDA2DD8}" destId="{E8050B30-3946-47EC-AE78-CE392656DBFC}" srcOrd="2" destOrd="0" presId="urn:microsoft.com/office/officeart/2005/8/layout/orgChart1"/>
    <dgm:cxn modelId="{16768ECB-9127-4E4A-B976-8B1C716812D6}" type="presParOf" srcId="{3E3974E7-7E56-4372-9DBE-4020ACE499EE}" destId="{A826798C-2ED0-4E96-9169-8DB7CA877DAC}" srcOrd="2" destOrd="0" presId="urn:microsoft.com/office/officeart/2005/8/layout/orgChart1"/>
    <dgm:cxn modelId="{E62B6DD5-6255-48C1-AE7F-420015077B50}" type="presParOf" srcId="{3A8B9FF3-A67C-4F24-93D5-715DE8598D39}" destId="{0BE6E2E7-45DB-44EE-A677-741B01E99826}" srcOrd="8" destOrd="0" presId="urn:microsoft.com/office/officeart/2005/8/layout/orgChart1"/>
    <dgm:cxn modelId="{55710976-669F-42CB-A3B8-07D1D6AAC231}" type="presParOf" srcId="{3A8B9FF3-A67C-4F24-93D5-715DE8598D39}" destId="{9D66E4D8-5D4E-4BF7-A490-AC4E0D329383}" srcOrd="9" destOrd="0" presId="urn:microsoft.com/office/officeart/2005/8/layout/orgChart1"/>
    <dgm:cxn modelId="{24A49B22-7E04-4C88-8585-FA03E2BB7D10}" type="presParOf" srcId="{9D66E4D8-5D4E-4BF7-A490-AC4E0D329383}" destId="{E3BCCCBF-B441-49E4-887A-EF6C06656DBB}" srcOrd="0" destOrd="0" presId="urn:microsoft.com/office/officeart/2005/8/layout/orgChart1"/>
    <dgm:cxn modelId="{B40CB835-3D36-4306-8F26-87255677B26C}" type="presParOf" srcId="{E3BCCCBF-B441-49E4-887A-EF6C06656DBB}" destId="{4C953D48-4C57-464C-9F01-FCA069D035F3}" srcOrd="0" destOrd="0" presId="urn:microsoft.com/office/officeart/2005/8/layout/orgChart1"/>
    <dgm:cxn modelId="{18895B78-06C7-468D-955A-D615105CF92C}" type="presParOf" srcId="{E3BCCCBF-B441-49E4-887A-EF6C06656DBB}" destId="{9F386CC4-BF61-4156-A687-92F3E0C2FD53}" srcOrd="1" destOrd="0" presId="urn:microsoft.com/office/officeart/2005/8/layout/orgChart1"/>
    <dgm:cxn modelId="{0897E779-DB0E-4F71-ADBA-B6517F43FB07}" type="presParOf" srcId="{9D66E4D8-5D4E-4BF7-A490-AC4E0D329383}" destId="{51C6925A-8C92-4615-808F-C03E0D9BDAAC}" srcOrd="1" destOrd="0" presId="urn:microsoft.com/office/officeart/2005/8/layout/orgChart1"/>
    <dgm:cxn modelId="{CD97D7D2-D6D4-47BB-9C62-2816A49CFCBC}" type="presParOf" srcId="{51C6925A-8C92-4615-808F-C03E0D9BDAAC}" destId="{801CFC4C-ADBC-45D5-9009-527302E03A15}" srcOrd="0" destOrd="0" presId="urn:microsoft.com/office/officeart/2005/8/layout/orgChart1"/>
    <dgm:cxn modelId="{D0AABDB3-9B64-4BE7-995C-5F70AD5FC156}" type="presParOf" srcId="{51C6925A-8C92-4615-808F-C03E0D9BDAAC}" destId="{CABE252E-72DB-46BC-A0A1-B28C98F2FC3F}" srcOrd="1" destOrd="0" presId="urn:microsoft.com/office/officeart/2005/8/layout/orgChart1"/>
    <dgm:cxn modelId="{C37AF907-C47C-4905-BB2F-4A8F7197D605}" type="presParOf" srcId="{CABE252E-72DB-46BC-A0A1-B28C98F2FC3F}" destId="{F2AE0137-80EB-409E-802F-4962A64AC815}" srcOrd="0" destOrd="0" presId="urn:microsoft.com/office/officeart/2005/8/layout/orgChart1"/>
    <dgm:cxn modelId="{ADCAFEF3-663A-4155-A8D7-92068435A1D1}" type="presParOf" srcId="{F2AE0137-80EB-409E-802F-4962A64AC815}" destId="{BDA8CDE2-1A3B-4438-B446-43A44D22A982}" srcOrd="0" destOrd="0" presId="urn:microsoft.com/office/officeart/2005/8/layout/orgChart1"/>
    <dgm:cxn modelId="{BA708772-4EC2-4E6E-BE33-B2BEDC674638}" type="presParOf" srcId="{F2AE0137-80EB-409E-802F-4962A64AC815}" destId="{2B1145F7-EB02-487E-8C16-72F9D0555446}" srcOrd="1" destOrd="0" presId="urn:microsoft.com/office/officeart/2005/8/layout/orgChart1"/>
    <dgm:cxn modelId="{68A634EE-AA7D-47E9-9D17-2321079F6226}" type="presParOf" srcId="{CABE252E-72DB-46BC-A0A1-B28C98F2FC3F}" destId="{76C675D6-6F08-42AD-A522-02CEFF33E0CF}" srcOrd="1" destOrd="0" presId="urn:microsoft.com/office/officeart/2005/8/layout/orgChart1"/>
    <dgm:cxn modelId="{30629F45-CF72-4AD0-9A96-A9CAF53C9737}" type="presParOf" srcId="{CABE252E-72DB-46BC-A0A1-B28C98F2FC3F}" destId="{2BCEC1E4-3C66-48CB-9A20-9C8FAF465964}" srcOrd="2" destOrd="0" presId="urn:microsoft.com/office/officeart/2005/8/layout/orgChart1"/>
    <dgm:cxn modelId="{32E1F401-9162-47A8-BC8A-31A2A459323E}" type="presParOf" srcId="{51C6925A-8C92-4615-808F-C03E0D9BDAAC}" destId="{AEFC13F1-9051-4BB8-A4F8-05CC186A1CF4}" srcOrd="2" destOrd="0" presId="urn:microsoft.com/office/officeart/2005/8/layout/orgChart1"/>
    <dgm:cxn modelId="{A23BF8F3-5FA1-49B6-8FAA-0AA300D2C512}" type="presParOf" srcId="{51C6925A-8C92-4615-808F-C03E0D9BDAAC}" destId="{93156223-1E47-4086-8D46-ADE0C90196D7}" srcOrd="3" destOrd="0" presId="urn:microsoft.com/office/officeart/2005/8/layout/orgChart1"/>
    <dgm:cxn modelId="{BF05F62F-4098-4515-B41D-58D9C3E34EED}" type="presParOf" srcId="{93156223-1E47-4086-8D46-ADE0C90196D7}" destId="{20640790-41F9-4B55-B94D-8A5BD6C0B168}" srcOrd="0" destOrd="0" presId="urn:microsoft.com/office/officeart/2005/8/layout/orgChart1"/>
    <dgm:cxn modelId="{9A51EE38-975F-496A-8A73-06A6C5F9F8ED}" type="presParOf" srcId="{20640790-41F9-4B55-B94D-8A5BD6C0B168}" destId="{7EAE4F62-1ED3-4180-8DE1-1CEF9BA482FF}" srcOrd="0" destOrd="0" presId="urn:microsoft.com/office/officeart/2005/8/layout/orgChart1"/>
    <dgm:cxn modelId="{D417AE4B-02E8-44BB-AB8B-92BFCD1AEEAE}" type="presParOf" srcId="{20640790-41F9-4B55-B94D-8A5BD6C0B168}" destId="{CEB9A35D-1821-4C47-86D5-A99A1D459E0B}" srcOrd="1" destOrd="0" presId="urn:microsoft.com/office/officeart/2005/8/layout/orgChart1"/>
    <dgm:cxn modelId="{8044A2A5-E397-4EE3-A6AA-45EA61C0819D}" type="presParOf" srcId="{93156223-1E47-4086-8D46-ADE0C90196D7}" destId="{A01D783B-1EE1-41D7-AF31-6C26BA0D8870}" srcOrd="1" destOrd="0" presId="urn:microsoft.com/office/officeart/2005/8/layout/orgChart1"/>
    <dgm:cxn modelId="{AD997539-B2B9-4CE4-AA9E-F546472CBE34}" type="presParOf" srcId="{93156223-1E47-4086-8D46-ADE0C90196D7}" destId="{6EBD5659-EBD2-44F1-9F33-45C0FCED432D}" srcOrd="2" destOrd="0" presId="urn:microsoft.com/office/officeart/2005/8/layout/orgChart1"/>
    <dgm:cxn modelId="{A0EB7A35-48DD-4CD7-BFC9-5F5B091E6F02}" type="presParOf" srcId="{9D66E4D8-5D4E-4BF7-A490-AC4E0D329383}" destId="{FC870572-813D-452A-8C97-4C67BB401472}" srcOrd="2" destOrd="0" presId="urn:microsoft.com/office/officeart/2005/8/layout/orgChart1"/>
    <dgm:cxn modelId="{3589B229-B4BE-48D1-BFDC-2177DC5E097C}" type="presParOf" srcId="{3A8B9FF3-A67C-4F24-93D5-715DE8598D39}" destId="{B9743B7E-AE45-4172-83B5-1A76323BE355}" srcOrd="10" destOrd="0" presId="urn:microsoft.com/office/officeart/2005/8/layout/orgChart1"/>
    <dgm:cxn modelId="{7E5AAD32-C135-4657-8B12-4EC0585D18EE}" type="presParOf" srcId="{3A8B9FF3-A67C-4F24-93D5-715DE8598D39}" destId="{8F570733-FB6F-4860-8317-2A4BABE469AD}" srcOrd="11" destOrd="0" presId="urn:microsoft.com/office/officeart/2005/8/layout/orgChart1"/>
    <dgm:cxn modelId="{5A0D7067-A417-428A-A2CB-771D14D74526}" type="presParOf" srcId="{8F570733-FB6F-4860-8317-2A4BABE469AD}" destId="{847A011F-25F4-4FFC-A5D7-D69E2599DA6F}" srcOrd="0" destOrd="0" presId="urn:microsoft.com/office/officeart/2005/8/layout/orgChart1"/>
    <dgm:cxn modelId="{B17348DA-972D-42C4-A71C-6B80E4BE2966}" type="presParOf" srcId="{847A011F-25F4-4FFC-A5D7-D69E2599DA6F}" destId="{B50353FC-89D7-4DAA-93B8-2175E7FFB432}" srcOrd="0" destOrd="0" presId="urn:microsoft.com/office/officeart/2005/8/layout/orgChart1"/>
    <dgm:cxn modelId="{ACFB29B6-FA82-4EC5-B7D2-94D4FAA29752}" type="presParOf" srcId="{847A011F-25F4-4FFC-A5D7-D69E2599DA6F}" destId="{ED48BF56-B674-4C47-B2F7-8F65636424EC}" srcOrd="1" destOrd="0" presId="urn:microsoft.com/office/officeart/2005/8/layout/orgChart1"/>
    <dgm:cxn modelId="{32B78DAE-9F09-4A8A-BA38-618FAC33675B}" type="presParOf" srcId="{8F570733-FB6F-4860-8317-2A4BABE469AD}" destId="{7F705A5B-E316-46B9-B785-A32CF4B830E1}" srcOrd="1" destOrd="0" presId="urn:microsoft.com/office/officeart/2005/8/layout/orgChart1"/>
    <dgm:cxn modelId="{26ADCF42-DCB5-4AF5-995D-4A097B6D43CA}" type="presParOf" srcId="{7F705A5B-E316-46B9-B785-A32CF4B830E1}" destId="{EB6CD5EB-45D1-426E-956F-480950DA2B0B}" srcOrd="0" destOrd="0" presId="urn:microsoft.com/office/officeart/2005/8/layout/orgChart1"/>
    <dgm:cxn modelId="{512159C6-2882-4D3F-B9A5-B08F750E399E}" type="presParOf" srcId="{7F705A5B-E316-46B9-B785-A32CF4B830E1}" destId="{C64379B0-F081-404A-B46E-468853547F39}" srcOrd="1" destOrd="0" presId="urn:microsoft.com/office/officeart/2005/8/layout/orgChart1"/>
    <dgm:cxn modelId="{4B41FC5D-F4FC-45B3-917F-E4482121798B}" type="presParOf" srcId="{C64379B0-F081-404A-B46E-468853547F39}" destId="{BEB56A6C-F373-41FA-ACB2-73CA3C7553CF}" srcOrd="0" destOrd="0" presId="urn:microsoft.com/office/officeart/2005/8/layout/orgChart1"/>
    <dgm:cxn modelId="{87ABE242-95CC-4AF2-95D1-284FC69807C1}" type="presParOf" srcId="{BEB56A6C-F373-41FA-ACB2-73CA3C7553CF}" destId="{7B50972E-8201-4771-8C82-2C2E38F00269}" srcOrd="0" destOrd="0" presId="urn:microsoft.com/office/officeart/2005/8/layout/orgChart1"/>
    <dgm:cxn modelId="{2CEAD1B0-CABF-4C01-B927-B049232A79CA}" type="presParOf" srcId="{BEB56A6C-F373-41FA-ACB2-73CA3C7553CF}" destId="{7035FDFF-6679-4423-A047-75CED8287E75}" srcOrd="1" destOrd="0" presId="urn:microsoft.com/office/officeart/2005/8/layout/orgChart1"/>
    <dgm:cxn modelId="{356787A9-081A-412F-B9CB-53BFDBAD6BDF}" type="presParOf" srcId="{C64379B0-F081-404A-B46E-468853547F39}" destId="{B652EEAE-D1C8-4280-B3B1-812FE2B4DE6C}" srcOrd="1" destOrd="0" presId="urn:microsoft.com/office/officeart/2005/8/layout/orgChart1"/>
    <dgm:cxn modelId="{568103ED-955C-4992-B37A-5DFEB3F228CE}" type="presParOf" srcId="{C64379B0-F081-404A-B46E-468853547F39}" destId="{CE4759D3-1258-4F41-A02F-7EE875F4D1C7}" srcOrd="2" destOrd="0" presId="urn:microsoft.com/office/officeart/2005/8/layout/orgChart1"/>
    <dgm:cxn modelId="{7C3C6F5E-81D1-4CAE-8573-F35881ACA8F4}" type="presParOf" srcId="{7F705A5B-E316-46B9-B785-A32CF4B830E1}" destId="{57271860-B4DB-4DB2-8B5F-2784E414CAB7}" srcOrd="2" destOrd="0" presId="urn:microsoft.com/office/officeart/2005/8/layout/orgChart1"/>
    <dgm:cxn modelId="{F8838145-A835-4C9D-89D8-A8FD42BAB5DC}" type="presParOf" srcId="{7F705A5B-E316-46B9-B785-A32CF4B830E1}" destId="{98AF0D5B-17B8-4D49-8289-319A6EB3C425}" srcOrd="3" destOrd="0" presId="urn:microsoft.com/office/officeart/2005/8/layout/orgChart1"/>
    <dgm:cxn modelId="{62AF43E8-DD73-4DB8-B44F-612ED151B4B8}" type="presParOf" srcId="{98AF0D5B-17B8-4D49-8289-319A6EB3C425}" destId="{250B6A27-4F8E-42B8-BAC4-5302EC58823D}" srcOrd="0" destOrd="0" presId="urn:microsoft.com/office/officeart/2005/8/layout/orgChart1"/>
    <dgm:cxn modelId="{91474395-94D8-4BC9-88D2-685F714B6882}" type="presParOf" srcId="{250B6A27-4F8E-42B8-BAC4-5302EC58823D}" destId="{5A1BFD34-A9CB-4767-9FBB-1A57A81B62D7}" srcOrd="0" destOrd="0" presId="urn:microsoft.com/office/officeart/2005/8/layout/orgChart1"/>
    <dgm:cxn modelId="{40F5183D-F29D-4D6C-9BAC-EC4D315B28EF}" type="presParOf" srcId="{250B6A27-4F8E-42B8-BAC4-5302EC58823D}" destId="{50FA39C8-9760-43BC-944E-42DDACEFF9FA}" srcOrd="1" destOrd="0" presId="urn:microsoft.com/office/officeart/2005/8/layout/orgChart1"/>
    <dgm:cxn modelId="{44227B0C-E5F5-4171-836E-D7E5F8B84FD8}" type="presParOf" srcId="{98AF0D5B-17B8-4D49-8289-319A6EB3C425}" destId="{27EA803D-8471-4850-800F-A56F0048B7FF}" srcOrd="1" destOrd="0" presId="urn:microsoft.com/office/officeart/2005/8/layout/orgChart1"/>
    <dgm:cxn modelId="{8674EAEF-5F62-4E45-852B-54EE49CBF6F2}" type="presParOf" srcId="{98AF0D5B-17B8-4D49-8289-319A6EB3C425}" destId="{0FE033A6-F2F7-4901-9802-032E96DF4AB8}" srcOrd="2" destOrd="0" presId="urn:microsoft.com/office/officeart/2005/8/layout/orgChart1"/>
    <dgm:cxn modelId="{0FBC9C09-2562-4EA2-B94A-C468368C1547}" type="presParOf" srcId="{8F570733-FB6F-4860-8317-2A4BABE469AD}" destId="{7491DA6C-621E-432B-A9D6-7B550343068B}" srcOrd="2" destOrd="0" presId="urn:microsoft.com/office/officeart/2005/8/layout/orgChart1"/>
    <dgm:cxn modelId="{678C9612-A12C-4075-9559-6ED275BFCDBC}" type="presParOf" srcId="{3A8B9FF3-A67C-4F24-93D5-715DE8598D39}" destId="{5094C5E1-E9F8-485D-B224-1C33CFEC16CC}" srcOrd="12" destOrd="0" presId="urn:microsoft.com/office/officeart/2005/8/layout/orgChart1"/>
    <dgm:cxn modelId="{02C691C2-0957-44F0-A670-59A70630D1C9}" type="presParOf" srcId="{3A8B9FF3-A67C-4F24-93D5-715DE8598D39}" destId="{7F64CB46-69CA-4306-AC09-112821C40591}" srcOrd="13" destOrd="0" presId="urn:microsoft.com/office/officeart/2005/8/layout/orgChart1"/>
    <dgm:cxn modelId="{391F2D61-EF75-4805-8FC8-814EA753A7E7}" type="presParOf" srcId="{7F64CB46-69CA-4306-AC09-112821C40591}" destId="{5934B376-7F0F-45A6-B62B-2CD58FBF4B30}" srcOrd="0" destOrd="0" presId="urn:microsoft.com/office/officeart/2005/8/layout/orgChart1"/>
    <dgm:cxn modelId="{E0335BEC-77AD-462C-9DDC-7604E86E4E57}" type="presParOf" srcId="{5934B376-7F0F-45A6-B62B-2CD58FBF4B30}" destId="{F60E7A75-F5B6-440C-80ED-2126FAA883E9}" srcOrd="0" destOrd="0" presId="urn:microsoft.com/office/officeart/2005/8/layout/orgChart1"/>
    <dgm:cxn modelId="{0965E4E2-232F-4968-AE2D-BFB8F7F23604}" type="presParOf" srcId="{5934B376-7F0F-45A6-B62B-2CD58FBF4B30}" destId="{7633E3F2-0F35-4413-AC10-F2DE9435FFA0}" srcOrd="1" destOrd="0" presId="urn:microsoft.com/office/officeart/2005/8/layout/orgChart1"/>
    <dgm:cxn modelId="{91860D3A-70D4-4D10-8741-FB79FD8B3C78}" type="presParOf" srcId="{7F64CB46-69CA-4306-AC09-112821C40591}" destId="{22E2F797-5062-40BB-B932-25F8395223F9}" srcOrd="1" destOrd="0" presId="urn:microsoft.com/office/officeart/2005/8/layout/orgChart1"/>
    <dgm:cxn modelId="{A4957260-5EC6-49F0-9602-6D527EA4A4F9}" type="presParOf" srcId="{22E2F797-5062-40BB-B932-25F8395223F9}" destId="{0DCD5D8D-5615-410F-8E96-85BBCCD8C6EB}" srcOrd="0" destOrd="0" presId="urn:microsoft.com/office/officeart/2005/8/layout/orgChart1"/>
    <dgm:cxn modelId="{A40D92EE-A933-48B9-874C-8F3427547BE7}" type="presParOf" srcId="{22E2F797-5062-40BB-B932-25F8395223F9}" destId="{27DDC2A4-82DA-4CAE-931C-9EFC2E2E2F46}" srcOrd="1" destOrd="0" presId="urn:microsoft.com/office/officeart/2005/8/layout/orgChart1"/>
    <dgm:cxn modelId="{676FC718-F4F2-4E2A-8AED-681986E9EB91}" type="presParOf" srcId="{27DDC2A4-82DA-4CAE-931C-9EFC2E2E2F46}" destId="{6FD7C144-B2EA-4FA7-BAB5-ADBC39278EE8}" srcOrd="0" destOrd="0" presId="urn:microsoft.com/office/officeart/2005/8/layout/orgChart1"/>
    <dgm:cxn modelId="{0C716D2F-7E55-4836-8B01-39AC724784FD}" type="presParOf" srcId="{6FD7C144-B2EA-4FA7-BAB5-ADBC39278EE8}" destId="{AE894CA8-5622-49C4-976A-543D51CBFD4A}" srcOrd="0" destOrd="0" presId="urn:microsoft.com/office/officeart/2005/8/layout/orgChart1"/>
    <dgm:cxn modelId="{D7CC291E-7CF1-4E50-86CA-1713FF965729}" type="presParOf" srcId="{6FD7C144-B2EA-4FA7-BAB5-ADBC39278EE8}" destId="{A2B3B020-5128-4B8D-BF15-B6AE654A10DD}" srcOrd="1" destOrd="0" presId="urn:microsoft.com/office/officeart/2005/8/layout/orgChart1"/>
    <dgm:cxn modelId="{633BEE7B-652D-4950-AE51-038BA203F8A6}" type="presParOf" srcId="{27DDC2A4-82DA-4CAE-931C-9EFC2E2E2F46}" destId="{6595D3F3-0ED1-4A6F-9876-2CB9F9A85E74}" srcOrd="1" destOrd="0" presId="urn:microsoft.com/office/officeart/2005/8/layout/orgChart1"/>
    <dgm:cxn modelId="{956DEE1D-23A8-4C25-881A-6F2BBF5DEF98}" type="presParOf" srcId="{27DDC2A4-82DA-4CAE-931C-9EFC2E2E2F46}" destId="{C583FEBF-37DE-488B-ABC8-387D09CD7C93}" srcOrd="2" destOrd="0" presId="urn:microsoft.com/office/officeart/2005/8/layout/orgChart1"/>
    <dgm:cxn modelId="{169E587A-4664-4B5B-B1E0-AE3758A08C51}" type="presParOf" srcId="{22E2F797-5062-40BB-B932-25F8395223F9}" destId="{A4F7483C-011E-4275-B448-5F75A994C86C}" srcOrd="2" destOrd="0" presId="urn:microsoft.com/office/officeart/2005/8/layout/orgChart1"/>
    <dgm:cxn modelId="{C99DA53C-35CF-4B95-950C-B4518491FF8F}" type="presParOf" srcId="{22E2F797-5062-40BB-B932-25F8395223F9}" destId="{4955887E-1F0A-45C1-B916-AA10AFB42BEE}" srcOrd="3" destOrd="0" presId="urn:microsoft.com/office/officeart/2005/8/layout/orgChart1"/>
    <dgm:cxn modelId="{14F39223-F433-4A70-BCCC-D44AD2404C23}" type="presParOf" srcId="{4955887E-1F0A-45C1-B916-AA10AFB42BEE}" destId="{DA92586E-DD0E-4E31-BB53-71D504C68D1A}" srcOrd="0" destOrd="0" presId="urn:microsoft.com/office/officeart/2005/8/layout/orgChart1"/>
    <dgm:cxn modelId="{935E18B5-5AFF-41D3-A57D-C117124FBF95}" type="presParOf" srcId="{DA92586E-DD0E-4E31-BB53-71D504C68D1A}" destId="{5B8E1021-ABAE-428D-A646-BCBE27571700}" srcOrd="0" destOrd="0" presId="urn:microsoft.com/office/officeart/2005/8/layout/orgChart1"/>
    <dgm:cxn modelId="{D9DAF080-5DC7-4C5D-93E1-2EE6EDD9D3AA}" type="presParOf" srcId="{DA92586E-DD0E-4E31-BB53-71D504C68D1A}" destId="{22897594-6B0B-47D1-9D68-1D2797D045A9}" srcOrd="1" destOrd="0" presId="urn:microsoft.com/office/officeart/2005/8/layout/orgChart1"/>
    <dgm:cxn modelId="{A75F98B2-78B2-42EB-99E3-225D141FFD99}" type="presParOf" srcId="{4955887E-1F0A-45C1-B916-AA10AFB42BEE}" destId="{6D621F99-79D8-45B2-8551-0643676EE211}" srcOrd="1" destOrd="0" presId="urn:microsoft.com/office/officeart/2005/8/layout/orgChart1"/>
    <dgm:cxn modelId="{874E50AD-4078-4560-85EF-5C9C082A132C}" type="presParOf" srcId="{4955887E-1F0A-45C1-B916-AA10AFB42BEE}" destId="{82B8FBFC-541E-4BB0-BA8F-74876A04EDA4}" srcOrd="2" destOrd="0" presId="urn:microsoft.com/office/officeart/2005/8/layout/orgChart1"/>
    <dgm:cxn modelId="{11A9CD61-C5AA-4BAD-A9B8-D567123F7B77}" type="presParOf" srcId="{7F64CB46-69CA-4306-AC09-112821C40591}" destId="{1DD7A78C-C6E0-4692-A409-90E1AC1E3C89}" srcOrd="2" destOrd="0" presId="urn:microsoft.com/office/officeart/2005/8/layout/orgChart1"/>
    <dgm:cxn modelId="{FE504666-F1B1-4FD7-94B0-56FCE8F11D7E}" type="presParOf" srcId="{A914AE57-CDBD-4835-AB97-64DD6CFAB785}" destId="{DD9D7A01-F08C-45AB-A222-906BDB2E6E0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7483C-011E-4275-B448-5F75A994C86C}">
      <dsp:nvSpPr>
        <dsp:cNvPr id="0" name=""/>
        <dsp:cNvSpPr/>
      </dsp:nvSpPr>
      <dsp:spPr>
        <a:xfrm>
          <a:off x="125421" y="2037575"/>
          <a:ext cx="186733" cy="1456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6521"/>
              </a:lnTo>
              <a:lnTo>
                <a:pt x="186733" y="1456521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CD5D8D-5615-410F-8E96-85BBCCD8C6EB}">
      <dsp:nvSpPr>
        <dsp:cNvPr id="0" name=""/>
        <dsp:cNvSpPr/>
      </dsp:nvSpPr>
      <dsp:spPr>
        <a:xfrm>
          <a:off x="125421" y="2037575"/>
          <a:ext cx="186733" cy="572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2649"/>
              </a:lnTo>
              <a:lnTo>
                <a:pt x="186733" y="572649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4C5E1-E9F8-485D-B224-1C33CFEC16CC}">
      <dsp:nvSpPr>
        <dsp:cNvPr id="0" name=""/>
        <dsp:cNvSpPr/>
      </dsp:nvSpPr>
      <dsp:spPr>
        <a:xfrm>
          <a:off x="623377" y="1153703"/>
          <a:ext cx="4674563" cy="261426"/>
        </a:xfrm>
        <a:custGeom>
          <a:avLst/>
          <a:gdLst/>
          <a:ahLst/>
          <a:cxnLst/>
          <a:rect l="0" t="0" r="0" b="0"/>
          <a:pathLst>
            <a:path>
              <a:moveTo>
                <a:pt x="4674563" y="0"/>
              </a:moveTo>
              <a:lnTo>
                <a:pt x="4674563" y="130713"/>
              </a:lnTo>
              <a:lnTo>
                <a:pt x="0" y="130713"/>
              </a:lnTo>
              <a:lnTo>
                <a:pt x="0" y="261426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271860-B4DB-4DB2-8B5F-2784E414CAB7}">
      <dsp:nvSpPr>
        <dsp:cNvPr id="0" name=""/>
        <dsp:cNvSpPr/>
      </dsp:nvSpPr>
      <dsp:spPr>
        <a:xfrm>
          <a:off x="1631738" y="2037575"/>
          <a:ext cx="186733" cy="1456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6521"/>
              </a:lnTo>
              <a:lnTo>
                <a:pt x="186733" y="1456521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6CD5EB-45D1-426E-956F-480950DA2B0B}">
      <dsp:nvSpPr>
        <dsp:cNvPr id="0" name=""/>
        <dsp:cNvSpPr/>
      </dsp:nvSpPr>
      <dsp:spPr>
        <a:xfrm>
          <a:off x="1631738" y="2037575"/>
          <a:ext cx="186733" cy="572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2649"/>
              </a:lnTo>
              <a:lnTo>
                <a:pt x="186733" y="572649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743B7E-AE45-4172-83B5-1A76323BE355}">
      <dsp:nvSpPr>
        <dsp:cNvPr id="0" name=""/>
        <dsp:cNvSpPr/>
      </dsp:nvSpPr>
      <dsp:spPr>
        <a:xfrm>
          <a:off x="2129694" y="1153703"/>
          <a:ext cx="3168246" cy="261426"/>
        </a:xfrm>
        <a:custGeom>
          <a:avLst/>
          <a:gdLst/>
          <a:ahLst/>
          <a:cxnLst/>
          <a:rect l="0" t="0" r="0" b="0"/>
          <a:pathLst>
            <a:path>
              <a:moveTo>
                <a:pt x="3168246" y="0"/>
              </a:moveTo>
              <a:lnTo>
                <a:pt x="3168246" y="130713"/>
              </a:lnTo>
              <a:lnTo>
                <a:pt x="0" y="130713"/>
              </a:lnTo>
              <a:lnTo>
                <a:pt x="0" y="261426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C13F1-9051-4BB8-A4F8-05CC186A1CF4}">
      <dsp:nvSpPr>
        <dsp:cNvPr id="0" name=""/>
        <dsp:cNvSpPr/>
      </dsp:nvSpPr>
      <dsp:spPr>
        <a:xfrm>
          <a:off x="3138055" y="2037575"/>
          <a:ext cx="186733" cy="1456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6521"/>
              </a:lnTo>
              <a:lnTo>
                <a:pt x="186733" y="1456521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1CFC4C-ADBC-45D5-9009-527302E03A15}">
      <dsp:nvSpPr>
        <dsp:cNvPr id="0" name=""/>
        <dsp:cNvSpPr/>
      </dsp:nvSpPr>
      <dsp:spPr>
        <a:xfrm>
          <a:off x="3138055" y="2037575"/>
          <a:ext cx="186733" cy="572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2649"/>
              </a:lnTo>
              <a:lnTo>
                <a:pt x="186733" y="572649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6E2E7-45DB-44EE-A677-741B01E99826}">
      <dsp:nvSpPr>
        <dsp:cNvPr id="0" name=""/>
        <dsp:cNvSpPr/>
      </dsp:nvSpPr>
      <dsp:spPr>
        <a:xfrm>
          <a:off x="3636012" y="1153703"/>
          <a:ext cx="1661928" cy="261426"/>
        </a:xfrm>
        <a:custGeom>
          <a:avLst/>
          <a:gdLst/>
          <a:ahLst/>
          <a:cxnLst/>
          <a:rect l="0" t="0" r="0" b="0"/>
          <a:pathLst>
            <a:path>
              <a:moveTo>
                <a:pt x="1661928" y="0"/>
              </a:moveTo>
              <a:lnTo>
                <a:pt x="1661928" y="130713"/>
              </a:lnTo>
              <a:lnTo>
                <a:pt x="0" y="130713"/>
              </a:lnTo>
              <a:lnTo>
                <a:pt x="0" y="261426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2C6C04-0CCF-4E89-A118-62B6541ABDB4}">
      <dsp:nvSpPr>
        <dsp:cNvPr id="0" name=""/>
        <dsp:cNvSpPr/>
      </dsp:nvSpPr>
      <dsp:spPr>
        <a:xfrm>
          <a:off x="4955595" y="2921447"/>
          <a:ext cx="186733" cy="572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2649"/>
              </a:lnTo>
              <a:lnTo>
                <a:pt x="186733" y="572649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2BCBB7-A578-4DF2-93F8-AA2BBB07108F}">
      <dsp:nvSpPr>
        <dsp:cNvPr id="0" name=""/>
        <dsp:cNvSpPr/>
      </dsp:nvSpPr>
      <dsp:spPr>
        <a:xfrm>
          <a:off x="5407831" y="2037575"/>
          <a:ext cx="91440" cy="2614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1426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3B5FFB-BFAB-453D-8317-6C8577A698A6}">
      <dsp:nvSpPr>
        <dsp:cNvPr id="0" name=""/>
        <dsp:cNvSpPr/>
      </dsp:nvSpPr>
      <dsp:spPr>
        <a:xfrm>
          <a:off x="5297940" y="1153703"/>
          <a:ext cx="155611" cy="261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713"/>
              </a:lnTo>
              <a:lnTo>
                <a:pt x="155611" y="130713"/>
              </a:lnTo>
              <a:lnTo>
                <a:pt x="155611" y="261426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851AFC-87BE-401C-A1D5-D91CB08510B6}">
      <dsp:nvSpPr>
        <dsp:cNvPr id="0" name=""/>
        <dsp:cNvSpPr/>
      </dsp:nvSpPr>
      <dsp:spPr>
        <a:xfrm>
          <a:off x="6461913" y="2037575"/>
          <a:ext cx="186733" cy="1456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6521"/>
              </a:lnTo>
              <a:lnTo>
                <a:pt x="186733" y="1456521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E13409-AB65-47FC-8592-C6E494EA8D2C}">
      <dsp:nvSpPr>
        <dsp:cNvPr id="0" name=""/>
        <dsp:cNvSpPr/>
      </dsp:nvSpPr>
      <dsp:spPr>
        <a:xfrm>
          <a:off x="6461913" y="2037575"/>
          <a:ext cx="186733" cy="572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2649"/>
              </a:lnTo>
              <a:lnTo>
                <a:pt x="186733" y="572649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5C4A0-5693-49BD-BE5A-9E50A40046EB}">
      <dsp:nvSpPr>
        <dsp:cNvPr id="0" name=""/>
        <dsp:cNvSpPr/>
      </dsp:nvSpPr>
      <dsp:spPr>
        <a:xfrm>
          <a:off x="5297940" y="1153703"/>
          <a:ext cx="1661928" cy="261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713"/>
              </a:lnTo>
              <a:lnTo>
                <a:pt x="1661928" y="130713"/>
              </a:lnTo>
              <a:lnTo>
                <a:pt x="1661928" y="261426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D27340-BB77-428C-83C6-5759376C147A}">
      <dsp:nvSpPr>
        <dsp:cNvPr id="0" name=""/>
        <dsp:cNvSpPr/>
      </dsp:nvSpPr>
      <dsp:spPr>
        <a:xfrm>
          <a:off x="7968230" y="2037575"/>
          <a:ext cx="186733" cy="1456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6521"/>
              </a:lnTo>
              <a:lnTo>
                <a:pt x="186733" y="1456521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79879B-3A0B-4522-AA2B-AD029409DD97}">
      <dsp:nvSpPr>
        <dsp:cNvPr id="0" name=""/>
        <dsp:cNvSpPr/>
      </dsp:nvSpPr>
      <dsp:spPr>
        <a:xfrm>
          <a:off x="7968230" y="2037575"/>
          <a:ext cx="186733" cy="572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2649"/>
              </a:lnTo>
              <a:lnTo>
                <a:pt x="186733" y="572649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605E3-A482-4DFE-BCE1-0E5DF434D8E5}">
      <dsp:nvSpPr>
        <dsp:cNvPr id="0" name=""/>
        <dsp:cNvSpPr/>
      </dsp:nvSpPr>
      <dsp:spPr>
        <a:xfrm>
          <a:off x="5297940" y="1153703"/>
          <a:ext cx="3168246" cy="261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713"/>
              </a:lnTo>
              <a:lnTo>
                <a:pt x="3168246" y="130713"/>
              </a:lnTo>
              <a:lnTo>
                <a:pt x="3168246" y="261426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48A14-0A0C-469A-8EA5-500873B55457}">
      <dsp:nvSpPr>
        <dsp:cNvPr id="0" name=""/>
        <dsp:cNvSpPr/>
      </dsp:nvSpPr>
      <dsp:spPr>
        <a:xfrm>
          <a:off x="9474548" y="2037575"/>
          <a:ext cx="186733" cy="1456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56521"/>
              </a:lnTo>
              <a:lnTo>
                <a:pt x="186733" y="1456521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45D2E3-CE2A-4F6C-932A-BA32BF8051B3}">
      <dsp:nvSpPr>
        <dsp:cNvPr id="0" name=""/>
        <dsp:cNvSpPr/>
      </dsp:nvSpPr>
      <dsp:spPr>
        <a:xfrm>
          <a:off x="9474548" y="2037575"/>
          <a:ext cx="186733" cy="572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2649"/>
              </a:lnTo>
              <a:lnTo>
                <a:pt x="186733" y="572649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A61E59-F052-4B3C-A80C-0786A7F73512}">
      <dsp:nvSpPr>
        <dsp:cNvPr id="0" name=""/>
        <dsp:cNvSpPr/>
      </dsp:nvSpPr>
      <dsp:spPr>
        <a:xfrm>
          <a:off x="5297940" y="1153703"/>
          <a:ext cx="4674563" cy="2614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713"/>
              </a:lnTo>
              <a:lnTo>
                <a:pt x="4674563" y="130713"/>
              </a:lnTo>
              <a:lnTo>
                <a:pt x="4674563" y="261426"/>
              </a:lnTo>
            </a:path>
          </a:pathLst>
        </a:custGeom>
        <a:noFill/>
        <a:ln w="19050" cap="flat" cmpd="sng" algn="ctr">
          <a:solidFill>
            <a:srgbClr val="62B4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59C16-B820-4DFC-8DCB-C00F41FAAB2F}">
      <dsp:nvSpPr>
        <dsp:cNvPr id="0" name=""/>
        <dsp:cNvSpPr/>
      </dsp:nvSpPr>
      <dsp:spPr>
        <a:xfrm>
          <a:off x="4675495" y="531258"/>
          <a:ext cx="1244890" cy="622445"/>
        </a:xfrm>
        <a:prstGeom prst="rect">
          <a:avLst/>
        </a:prstGeom>
        <a:solidFill>
          <a:srgbClr val="FFA34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Enzymklasser</a:t>
          </a:r>
          <a:endParaRPr lang="da-DK" sz="1000" kern="1200" dirty="0"/>
        </a:p>
      </dsp:txBody>
      <dsp:txXfrm>
        <a:off x="4675495" y="531258"/>
        <a:ext cx="1244890" cy="622445"/>
      </dsp:txXfrm>
    </dsp:sp>
    <dsp:sp modelId="{D76A448F-422F-4077-922C-55786DB46768}">
      <dsp:nvSpPr>
        <dsp:cNvPr id="0" name=""/>
        <dsp:cNvSpPr/>
      </dsp:nvSpPr>
      <dsp:spPr>
        <a:xfrm>
          <a:off x="9350058" y="1415130"/>
          <a:ext cx="1244890" cy="622445"/>
        </a:xfrm>
        <a:prstGeom prst="rect">
          <a:avLst/>
        </a:prstGeom>
        <a:solidFill>
          <a:srgbClr val="00558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9350058" y="1415130"/>
        <a:ext cx="1244890" cy="622445"/>
      </dsp:txXfrm>
    </dsp:sp>
    <dsp:sp modelId="{059AE548-C9A9-49E6-8526-09630700EBF9}">
      <dsp:nvSpPr>
        <dsp:cNvPr id="0" name=""/>
        <dsp:cNvSpPr/>
      </dsp:nvSpPr>
      <dsp:spPr>
        <a:xfrm>
          <a:off x="9661281" y="2299002"/>
          <a:ext cx="1244890" cy="622445"/>
        </a:xfrm>
        <a:prstGeom prst="rect">
          <a:avLst/>
        </a:prstGeom>
        <a:solidFill>
          <a:srgbClr val="62B4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9661281" y="2299002"/>
        <a:ext cx="1244890" cy="622445"/>
      </dsp:txXfrm>
    </dsp:sp>
    <dsp:sp modelId="{A0856A34-DD47-4D2E-8274-D48E1E3F1B16}">
      <dsp:nvSpPr>
        <dsp:cNvPr id="0" name=""/>
        <dsp:cNvSpPr/>
      </dsp:nvSpPr>
      <dsp:spPr>
        <a:xfrm>
          <a:off x="9661281" y="3182874"/>
          <a:ext cx="1244890" cy="622445"/>
        </a:xfrm>
        <a:prstGeom prst="rect">
          <a:avLst/>
        </a:prstGeom>
        <a:solidFill>
          <a:srgbClr val="62B4F0">
            <a:alpha val="2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>
            <a:solidFill>
              <a:srgbClr val="00558F"/>
            </a:solidFill>
          </a:endParaRPr>
        </a:p>
      </dsp:txBody>
      <dsp:txXfrm>
        <a:off x="9661281" y="3182874"/>
        <a:ext cx="1244890" cy="622445"/>
      </dsp:txXfrm>
    </dsp:sp>
    <dsp:sp modelId="{1C1570DD-E5A1-4447-94DB-982CBA3DD4AC}">
      <dsp:nvSpPr>
        <dsp:cNvPr id="0" name=""/>
        <dsp:cNvSpPr/>
      </dsp:nvSpPr>
      <dsp:spPr>
        <a:xfrm>
          <a:off x="7843741" y="1415130"/>
          <a:ext cx="1244890" cy="622445"/>
        </a:xfrm>
        <a:prstGeom prst="rect">
          <a:avLst/>
        </a:prstGeom>
        <a:solidFill>
          <a:srgbClr val="00558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 dirty="0"/>
        </a:p>
      </dsp:txBody>
      <dsp:txXfrm>
        <a:off x="7843741" y="1415130"/>
        <a:ext cx="1244890" cy="622445"/>
      </dsp:txXfrm>
    </dsp:sp>
    <dsp:sp modelId="{0A49BF24-CC9E-4E5C-8822-783F462C6547}">
      <dsp:nvSpPr>
        <dsp:cNvPr id="0" name=""/>
        <dsp:cNvSpPr/>
      </dsp:nvSpPr>
      <dsp:spPr>
        <a:xfrm>
          <a:off x="8154964" y="2299002"/>
          <a:ext cx="1244890" cy="622445"/>
        </a:xfrm>
        <a:prstGeom prst="rect">
          <a:avLst/>
        </a:prstGeom>
        <a:solidFill>
          <a:srgbClr val="62B4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8154964" y="2299002"/>
        <a:ext cx="1244890" cy="622445"/>
      </dsp:txXfrm>
    </dsp:sp>
    <dsp:sp modelId="{A2061157-2E58-4CEE-8F27-2D3978ADAD35}">
      <dsp:nvSpPr>
        <dsp:cNvPr id="0" name=""/>
        <dsp:cNvSpPr/>
      </dsp:nvSpPr>
      <dsp:spPr>
        <a:xfrm>
          <a:off x="8154964" y="3182874"/>
          <a:ext cx="1244890" cy="622445"/>
        </a:xfrm>
        <a:prstGeom prst="rect">
          <a:avLst/>
        </a:prstGeom>
        <a:solidFill>
          <a:srgbClr val="62B4F0">
            <a:alpha val="2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00558F"/>
              </a:solidFill>
            </a:rPr>
            <a:t>DNA polymerase</a:t>
          </a:r>
        </a:p>
      </dsp:txBody>
      <dsp:txXfrm>
        <a:off x="8154964" y="3182874"/>
        <a:ext cx="1244890" cy="622445"/>
      </dsp:txXfrm>
    </dsp:sp>
    <dsp:sp modelId="{2552771A-BA1D-42CC-A6FC-D96B6EA934E6}">
      <dsp:nvSpPr>
        <dsp:cNvPr id="0" name=""/>
        <dsp:cNvSpPr/>
      </dsp:nvSpPr>
      <dsp:spPr>
        <a:xfrm>
          <a:off x="6337424" y="1415130"/>
          <a:ext cx="1244890" cy="622445"/>
        </a:xfrm>
        <a:prstGeom prst="rect">
          <a:avLst/>
        </a:prstGeom>
        <a:solidFill>
          <a:srgbClr val="00558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6337424" y="1415130"/>
        <a:ext cx="1244890" cy="622445"/>
      </dsp:txXfrm>
    </dsp:sp>
    <dsp:sp modelId="{67467679-5DC1-4552-943C-37EBC2E1A895}">
      <dsp:nvSpPr>
        <dsp:cNvPr id="0" name=""/>
        <dsp:cNvSpPr/>
      </dsp:nvSpPr>
      <dsp:spPr>
        <a:xfrm>
          <a:off x="6648646" y="2299002"/>
          <a:ext cx="1244890" cy="622445"/>
        </a:xfrm>
        <a:prstGeom prst="rect">
          <a:avLst/>
        </a:prstGeom>
        <a:solidFill>
          <a:srgbClr val="62B4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6648646" y="2299002"/>
        <a:ext cx="1244890" cy="622445"/>
      </dsp:txXfrm>
    </dsp:sp>
    <dsp:sp modelId="{04A5ACFE-C4B5-466C-962C-DEFCEB126BAE}">
      <dsp:nvSpPr>
        <dsp:cNvPr id="0" name=""/>
        <dsp:cNvSpPr/>
      </dsp:nvSpPr>
      <dsp:spPr>
        <a:xfrm>
          <a:off x="6648646" y="3182874"/>
          <a:ext cx="1244890" cy="622445"/>
        </a:xfrm>
        <a:prstGeom prst="rect">
          <a:avLst/>
        </a:prstGeom>
        <a:solidFill>
          <a:srgbClr val="62B4F0">
            <a:alpha val="2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>
            <a:solidFill>
              <a:srgbClr val="00558F"/>
            </a:solidFill>
          </a:endParaRPr>
        </a:p>
      </dsp:txBody>
      <dsp:txXfrm>
        <a:off x="6648646" y="3182874"/>
        <a:ext cx="1244890" cy="622445"/>
      </dsp:txXfrm>
    </dsp:sp>
    <dsp:sp modelId="{DF386AF5-971D-4E39-8F54-09A0F4538DCF}">
      <dsp:nvSpPr>
        <dsp:cNvPr id="0" name=""/>
        <dsp:cNvSpPr/>
      </dsp:nvSpPr>
      <dsp:spPr>
        <a:xfrm>
          <a:off x="4831106" y="1415130"/>
          <a:ext cx="1244890" cy="622445"/>
        </a:xfrm>
        <a:prstGeom prst="rect">
          <a:avLst/>
        </a:prstGeom>
        <a:solidFill>
          <a:srgbClr val="00558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 dirty="0"/>
        </a:p>
      </dsp:txBody>
      <dsp:txXfrm>
        <a:off x="4831106" y="1415130"/>
        <a:ext cx="1244890" cy="622445"/>
      </dsp:txXfrm>
    </dsp:sp>
    <dsp:sp modelId="{69121615-D59A-4EDB-8F97-A1881702D2AF}">
      <dsp:nvSpPr>
        <dsp:cNvPr id="0" name=""/>
        <dsp:cNvSpPr/>
      </dsp:nvSpPr>
      <dsp:spPr>
        <a:xfrm>
          <a:off x="4831106" y="2299002"/>
          <a:ext cx="1244890" cy="622445"/>
        </a:xfrm>
        <a:prstGeom prst="rect">
          <a:avLst/>
        </a:prstGeom>
        <a:solidFill>
          <a:srgbClr val="62B4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/>
            <a:t>Sætter molekyler sammen, koster ATP</a:t>
          </a:r>
        </a:p>
      </dsp:txBody>
      <dsp:txXfrm>
        <a:off x="4831106" y="2299002"/>
        <a:ext cx="1244890" cy="622445"/>
      </dsp:txXfrm>
    </dsp:sp>
    <dsp:sp modelId="{8B534AE5-5F31-4FD7-BD3D-D0D624BCB39F}">
      <dsp:nvSpPr>
        <dsp:cNvPr id="0" name=""/>
        <dsp:cNvSpPr/>
      </dsp:nvSpPr>
      <dsp:spPr>
        <a:xfrm>
          <a:off x="5142329" y="3182874"/>
          <a:ext cx="1244890" cy="622445"/>
        </a:xfrm>
        <a:prstGeom prst="rect">
          <a:avLst/>
        </a:prstGeom>
        <a:solidFill>
          <a:srgbClr val="62B4F0">
            <a:alpha val="2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>
            <a:solidFill>
              <a:srgbClr val="00558F"/>
            </a:solidFill>
          </a:endParaRPr>
        </a:p>
      </dsp:txBody>
      <dsp:txXfrm>
        <a:off x="5142329" y="3182874"/>
        <a:ext cx="1244890" cy="622445"/>
      </dsp:txXfrm>
    </dsp:sp>
    <dsp:sp modelId="{4C953D48-4C57-464C-9F01-FCA069D035F3}">
      <dsp:nvSpPr>
        <dsp:cNvPr id="0" name=""/>
        <dsp:cNvSpPr/>
      </dsp:nvSpPr>
      <dsp:spPr>
        <a:xfrm>
          <a:off x="3013566" y="1415130"/>
          <a:ext cx="1244890" cy="622445"/>
        </a:xfrm>
        <a:prstGeom prst="rect">
          <a:avLst/>
        </a:prstGeom>
        <a:solidFill>
          <a:srgbClr val="00558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 dirty="0"/>
        </a:p>
      </dsp:txBody>
      <dsp:txXfrm>
        <a:off x="3013566" y="1415130"/>
        <a:ext cx="1244890" cy="622445"/>
      </dsp:txXfrm>
    </dsp:sp>
    <dsp:sp modelId="{BDA8CDE2-1A3B-4438-B446-43A44D22A982}">
      <dsp:nvSpPr>
        <dsp:cNvPr id="0" name=""/>
        <dsp:cNvSpPr/>
      </dsp:nvSpPr>
      <dsp:spPr>
        <a:xfrm>
          <a:off x="3324789" y="2299002"/>
          <a:ext cx="1244890" cy="622445"/>
        </a:xfrm>
        <a:prstGeom prst="rect">
          <a:avLst/>
        </a:prstGeom>
        <a:solidFill>
          <a:srgbClr val="62B4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3324789" y="2299002"/>
        <a:ext cx="1244890" cy="622445"/>
      </dsp:txXfrm>
    </dsp:sp>
    <dsp:sp modelId="{7EAE4F62-1ED3-4180-8DE1-1CEF9BA482FF}">
      <dsp:nvSpPr>
        <dsp:cNvPr id="0" name=""/>
        <dsp:cNvSpPr/>
      </dsp:nvSpPr>
      <dsp:spPr>
        <a:xfrm>
          <a:off x="3324789" y="3182874"/>
          <a:ext cx="1244890" cy="622445"/>
        </a:xfrm>
        <a:prstGeom prst="rect">
          <a:avLst/>
        </a:prstGeom>
        <a:solidFill>
          <a:srgbClr val="62B4F0">
            <a:alpha val="2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>
            <a:solidFill>
              <a:srgbClr val="00558F"/>
            </a:solidFill>
          </a:endParaRPr>
        </a:p>
      </dsp:txBody>
      <dsp:txXfrm>
        <a:off x="3324789" y="3182874"/>
        <a:ext cx="1244890" cy="622445"/>
      </dsp:txXfrm>
    </dsp:sp>
    <dsp:sp modelId="{B50353FC-89D7-4DAA-93B8-2175E7FFB432}">
      <dsp:nvSpPr>
        <dsp:cNvPr id="0" name=""/>
        <dsp:cNvSpPr/>
      </dsp:nvSpPr>
      <dsp:spPr>
        <a:xfrm>
          <a:off x="1507249" y="1415130"/>
          <a:ext cx="1244890" cy="622445"/>
        </a:xfrm>
        <a:prstGeom prst="rect">
          <a:avLst/>
        </a:prstGeom>
        <a:solidFill>
          <a:srgbClr val="00558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 dirty="0"/>
        </a:p>
      </dsp:txBody>
      <dsp:txXfrm>
        <a:off x="1507249" y="1415130"/>
        <a:ext cx="1244890" cy="622445"/>
      </dsp:txXfrm>
    </dsp:sp>
    <dsp:sp modelId="{7B50972E-8201-4771-8C82-2C2E38F00269}">
      <dsp:nvSpPr>
        <dsp:cNvPr id="0" name=""/>
        <dsp:cNvSpPr/>
      </dsp:nvSpPr>
      <dsp:spPr>
        <a:xfrm>
          <a:off x="1818472" y="2299002"/>
          <a:ext cx="1244890" cy="622445"/>
        </a:xfrm>
        <a:prstGeom prst="rect">
          <a:avLst/>
        </a:prstGeom>
        <a:solidFill>
          <a:srgbClr val="62B4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/>
            <a:t>Spalter molekyler under optagelse af vand</a:t>
          </a:r>
        </a:p>
      </dsp:txBody>
      <dsp:txXfrm>
        <a:off x="1818472" y="2299002"/>
        <a:ext cx="1244890" cy="622445"/>
      </dsp:txXfrm>
    </dsp:sp>
    <dsp:sp modelId="{5A1BFD34-A9CB-4767-9FBB-1A57A81B62D7}">
      <dsp:nvSpPr>
        <dsp:cNvPr id="0" name=""/>
        <dsp:cNvSpPr/>
      </dsp:nvSpPr>
      <dsp:spPr>
        <a:xfrm>
          <a:off x="1818472" y="3182874"/>
          <a:ext cx="1244890" cy="622445"/>
        </a:xfrm>
        <a:prstGeom prst="rect">
          <a:avLst/>
        </a:prstGeom>
        <a:solidFill>
          <a:srgbClr val="62B4F0">
            <a:alpha val="2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>
            <a:solidFill>
              <a:srgbClr val="00558F"/>
            </a:solidFill>
          </a:endParaRPr>
        </a:p>
      </dsp:txBody>
      <dsp:txXfrm>
        <a:off x="1818472" y="3182874"/>
        <a:ext cx="1244890" cy="622445"/>
      </dsp:txXfrm>
    </dsp:sp>
    <dsp:sp modelId="{F60E7A75-F5B6-440C-80ED-2126FAA883E9}">
      <dsp:nvSpPr>
        <dsp:cNvPr id="0" name=""/>
        <dsp:cNvSpPr/>
      </dsp:nvSpPr>
      <dsp:spPr>
        <a:xfrm>
          <a:off x="932" y="1415130"/>
          <a:ext cx="1244890" cy="622445"/>
        </a:xfrm>
        <a:prstGeom prst="rect">
          <a:avLst/>
        </a:prstGeom>
        <a:solidFill>
          <a:srgbClr val="00558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 err="1"/>
            <a:t>Oxidoreduktaser</a:t>
          </a:r>
          <a:endParaRPr lang="da-DK" sz="1000" kern="1200" dirty="0"/>
        </a:p>
      </dsp:txBody>
      <dsp:txXfrm>
        <a:off x="932" y="1415130"/>
        <a:ext cx="1244890" cy="622445"/>
      </dsp:txXfrm>
    </dsp:sp>
    <dsp:sp modelId="{AE894CA8-5622-49C4-976A-543D51CBFD4A}">
      <dsp:nvSpPr>
        <dsp:cNvPr id="0" name=""/>
        <dsp:cNvSpPr/>
      </dsp:nvSpPr>
      <dsp:spPr>
        <a:xfrm>
          <a:off x="312154" y="2299002"/>
          <a:ext cx="1244890" cy="622445"/>
        </a:xfrm>
        <a:prstGeom prst="rect">
          <a:avLst/>
        </a:prstGeom>
        <a:solidFill>
          <a:srgbClr val="62B4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/>
        </a:p>
      </dsp:txBody>
      <dsp:txXfrm>
        <a:off x="312154" y="2299002"/>
        <a:ext cx="1244890" cy="622445"/>
      </dsp:txXfrm>
    </dsp:sp>
    <dsp:sp modelId="{5B8E1021-ABAE-428D-A646-BCBE27571700}">
      <dsp:nvSpPr>
        <dsp:cNvPr id="0" name=""/>
        <dsp:cNvSpPr/>
      </dsp:nvSpPr>
      <dsp:spPr>
        <a:xfrm>
          <a:off x="312154" y="3182874"/>
          <a:ext cx="1244890" cy="622445"/>
        </a:xfrm>
        <a:prstGeom prst="rect">
          <a:avLst/>
        </a:prstGeom>
        <a:solidFill>
          <a:srgbClr val="62B4F0">
            <a:alpha val="2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>
            <a:solidFill>
              <a:srgbClr val="00558F"/>
            </a:solidFill>
          </a:endParaRPr>
        </a:p>
      </dsp:txBody>
      <dsp:txXfrm>
        <a:off x="312154" y="3182874"/>
        <a:ext cx="1244890" cy="622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07AF29-6DB0-D5AE-DF99-FA82B42DF1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1491568-C2A5-E38C-78A0-6733323D4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9E85406-F0BD-DB14-83A7-386EF8881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3DE18B-C8C5-C427-DED0-4BAC572DD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C3ADFE7-103E-A5A3-6104-E99A399BF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4774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D11C1A-9E8C-11B4-6646-E3399A05B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35E592-C508-E6AF-3375-3244B143F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1EC7CDB-DBC9-95D6-CE3A-2CF5FF9CD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D699448-597C-2E6B-56B9-B9AEDB63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D739236-6133-30AE-A516-1318D72A3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6370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3010B5-E033-14A3-E0CF-F8F3B8160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F5761BB-C839-85FB-70B7-54BD5951C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23F16B6-D4E0-18EA-70D5-96A8142E3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C156CC1-687A-C2CD-360C-0FE27C87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57783FB-5976-E043-3D46-1EDEBE766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922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2184C6-FE24-F668-C154-8FDD2A057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5882C06-1FA4-BE9F-6E0E-E83A2A9B9A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E09F584-982C-5681-5B53-44365A6B1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DC436E1-FB34-D537-2303-C86092D2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97CE93E-A85F-5A99-AC8F-93D50964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0E18DEC-1A6E-E353-0E4F-A91A1240D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9739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660BA0-A661-3E83-AE1B-8EA4809AF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B61CF98-569B-4201-6A85-9B7EDAEB8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467C8E6-EE64-F9EE-9821-4FEC157EA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462FAFF-5999-54D7-F080-6FC78F8C8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3B1C35F-709E-6E43-1CAA-F069B2C923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3D3AF60-9C53-35C9-1147-3962FB2D0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C1CF67F-3517-683F-E0F8-01E8EBA5D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AC68614D-A6CF-880D-D412-B210C60A4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66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3B0956-30BA-A84C-5FFE-9269DC94A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08E2484-A1B7-AC63-7BDA-4FD4AEE9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114E444-2C17-32AC-FEAC-EB26B115C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FEA60ED-D7BF-8C02-ABCF-E3BDA8343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1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B09CE95-108D-756A-AFD6-6C849AC71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390A90A-0713-A75B-96C9-4BC79F1DB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D8CFA5B-51EE-F36C-28A5-B6DF23919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0486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A9A2D1-5628-7DEF-489C-8C407D42E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F2978E1-0764-F921-7328-0030128D8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73EB974-F377-3BF5-2A72-75FC0281A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E153D07-6341-394A-4D81-8C4AD012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8534F4C-330A-7D42-F3C1-EF10D1EF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8054603-0FA0-8CF5-AC94-5D03CA56E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468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4C632-5DCA-63FA-A43F-FA452ACE4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B5BAD8E-C80F-34F6-3C5C-9D29B9533C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1DEE106-C730-3008-D102-F24953311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D72B999-3038-350D-2FC0-BB703904E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03FA3B0-BC88-9CDA-C299-3828E7025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DE4D0F3-24D2-CFDD-5EE7-A8DC5D443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76513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B931A-4BDD-C89F-DF54-263A2B7DB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7592E86-D582-00E1-A2F3-82336E29ED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FD7E1A7-E821-67FE-3CCB-984C01AB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E1B32C-0425-7A57-F5BB-17143CDF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D10E244-2532-BAF6-7BE4-1E5EC7BF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917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8703858-78B6-7E73-AF63-FC096BA18A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B1A0E23-51D2-AE8F-8EC8-77D976420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9B52D1D-7FA0-A180-76B6-D3894401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A76D58-6AA0-68C0-3BCD-29418A649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F6E085-3EF6-BBF4-AB43-05E5DD65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792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FC06025-C9C7-7A15-FE3E-50FB106EE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1D5086-789C-71BA-3526-393E7FCDA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10EEDD-6F16-008E-45B8-4B07FC455F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EC234-BCAE-4208-BFEB-E0B047C1770A}" type="datetimeFigureOut">
              <a:rPr lang="da-DK" smtClean="0"/>
              <a:t>28.09.2026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ACEA89B-5FAE-4924-EED1-7150D8AC7B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3E9F585-1C4B-0C15-F15C-C049D2D80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2A568B-FC68-4BD8-AEE2-A0B881223E76}" type="slidenum">
              <a:rPr lang="da-DK" smtClean="0"/>
              <a:t>‹nr.›</a:t>
            </a:fld>
            <a:endParaRPr lang="da-DK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C737FC8B-A54B-396E-E128-93D78F9A32A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866" y="6026365"/>
            <a:ext cx="804014" cy="413174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73A38AE5-C1A0-0B8A-B9C9-9DB27D16631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008" y="5923185"/>
            <a:ext cx="1221232" cy="68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78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9AB543A-D25D-DBA6-0340-1308D360A5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7658630"/>
              </p:ext>
            </p:extLst>
          </p:nvPr>
        </p:nvGraphicFramePr>
        <p:xfrm>
          <a:off x="711964" y="1046694"/>
          <a:ext cx="10907104" cy="4336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D3F5F8E7-2E18-4104-D931-C59B4EA45326}"/>
              </a:ext>
            </a:extLst>
          </p:cNvPr>
          <p:cNvSpPr txBox="1"/>
          <p:nvPr/>
        </p:nvSpPr>
        <p:spPr>
          <a:xfrm>
            <a:off x="10234099" y="441673"/>
            <a:ext cx="1433095" cy="261610"/>
          </a:xfrm>
          <a:prstGeom prst="rect">
            <a:avLst/>
          </a:prstGeom>
          <a:solidFill>
            <a:srgbClr val="00558F"/>
          </a:solidFill>
        </p:spPr>
        <p:txBody>
          <a:bodyPr wrap="square" rtlCol="0">
            <a:spAutoFit/>
          </a:bodyPr>
          <a:lstStyle/>
          <a:p>
            <a:r>
              <a:rPr lang="da-DK" sz="1050" dirty="0">
                <a:solidFill>
                  <a:schemeClr val="bg1"/>
                </a:solidFill>
              </a:rPr>
              <a:t>Enzymklasse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123C8989-331D-9E63-2B8B-6A8F0FFCCDE0}"/>
              </a:ext>
            </a:extLst>
          </p:cNvPr>
          <p:cNvSpPr txBox="1"/>
          <p:nvPr/>
        </p:nvSpPr>
        <p:spPr>
          <a:xfrm>
            <a:off x="10234099" y="785084"/>
            <a:ext cx="1433095" cy="261610"/>
          </a:xfrm>
          <a:prstGeom prst="rect">
            <a:avLst/>
          </a:prstGeom>
          <a:solidFill>
            <a:srgbClr val="62B4F0"/>
          </a:solidFill>
        </p:spPr>
        <p:txBody>
          <a:bodyPr wrap="square" rtlCol="0">
            <a:spAutoFit/>
          </a:bodyPr>
          <a:lstStyle/>
          <a:p>
            <a:r>
              <a:rPr lang="da-DK" sz="1050" dirty="0">
                <a:solidFill>
                  <a:schemeClr val="bg1"/>
                </a:solidFill>
              </a:rPr>
              <a:t>Enzymernes funktion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58D571FA-608A-051F-6FE9-52E23230473E}"/>
              </a:ext>
            </a:extLst>
          </p:cNvPr>
          <p:cNvSpPr txBox="1"/>
          <p:nvPr/>
        </p:nvSpPr>
        <p:spPr>
          <a:xfrm>
            <a:off x="10234099" y="1128495"/>
            <a:ext cx="1433095" cy="261610"/>
          </a:xfrm>
          <a:prstGeom prst="rect">
            <a:avLst/>
          </a:prstGeom>
          <a:solidFill>
            <a:srgbClr val="62B4F0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da-DK" sz="1050" dirty="0">
                <a:solidFill>
                  <a:srgbClr val="00558F"/>
                </a:solidFill>
              </a:rPr>
              <a:t>Eksempel på enzym</a:t>
            </a:r>
          </a:p>
        </p:txBody>
      </p:sp>
    </p:spTree>
    <p:extLst>
      <p:ext uri="{BB962C8B-B14F-4D97-AF65-F5344CB8AC3E}">
        <p14:creationId xmlns:p14="http://schemas.microsoft.com/office/powerpoint/2010/main" val="3930814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dbd0ce-e566-48dc-90c5-5b2d73ff8c9f" xsi:nil="true"/>
    <lcf76f155ced4ddcb4097134ff3c332f xmlns="63cdd707-7aaf-419e-8931-98d3884a9e9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ED5A163D5ED23479329AB944A847598" ma:contentTypeVersion="21" ma:contentTypeDescription="Opret et nyt dokument." ma:contentTypeScope="" ma:versionID="805f037ecd03a9705fb9d8d41e6f175f">
  <xsd:schema xmlns:xsd="http://www.w3.org/2001/XMLSchema" xmlns:xs="http://www.w3.org/2001/XMLSchema" xmlns:p="http://schemas.microsoft.com/office/2006/metadata/properties" xmlns:ns2="63cdd707-7aaf-419e-8931-98d3884a9e9f" xmlns:ns3="38dbd0ce-e566-48dc-90c5-5b2d73ff8c9f" targetNamespace="http://schemas.microsoft.com/office/2006/metadata/properties" ma:root="true" ma:fieldsID="6ca457a5ab2affb0b39ca3be504de2bf" ns2:_="" ns3:_="">
    <xsd:import namespace="63cdd707-7aaf-419e-8931-98d3884a9e9f"/>
    <xsd:import namespace="38dbd0ce-e566-48dc-90c5-5b2d73ff8c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cdd707-7aaf-419e-8931-98d3884a9e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ledmærker" ma:readOnly="false" ma:fieldId="{5cf76f15-5ced-4ddc-b409-7134ff3c332f}" ma:taxonomyMulti="true" ma:sspId="eb5a4a2b-d8d2-47e8-af22-e71a846b50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dbd0ce-e566-48dc-90c5-5b2d73ff8c9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79505a6-ebd4-4bf3-8bc8-c0ea874869fe}" ma:internalName="TaxCatchAll" ma:showField="CatchAllData" ma:web="38dbd0ce-e566-48dc-90c5-5b2d73ff8c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22033F-3C48-4687-8CD8-F85CB4FDBB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44577E-E82B-4486-88E5-21C211DFE1AE}">
  <ds:schemaRefs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8dbd0ce-e566-48dc-90c5-5b2d73ff8c9f"/>
    <ds:schemaRef ds:uri="63cdd707-7aaf-419e-8931-98d3884a9e9f"/>
  </ds:schemaRefs>
</ds:datastoreItem>
</file>

<file path=customXml/itemProps3.xml><?xml version="1.0" encoding="utf-8"?>
<ds:datastoreItem xmlns:ds="http://schemas.openxmlformats.org/officeDocument/2006/customXml" ds:itemID="{51514AA5-3DDA-4465-BF59-ACB4F1EEBB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cdd707-7aaf-419e-8931-98d3884a9e9f"/>
    <ds:schemaRef ds:uri="38dbd0ce-e566-48dc-90c5-5b2d73ff8c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22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Inge Findorf</dc:creator>
  <cp:lastModifiedBy>Marie Mørk Andersen</cp:lastModifiedBy>
  <cp:revision>2</cp:revision>
  <dcterms:created xsi:type="dcterms:W3CDTF">2026-08-24T12:13:03Z</dcterms:created>
  <dcterms:modified xsi:type="dcterms:W3CDTF">2026-09-28T11:01:57Z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0x010100AED5A163D5ED23479329AB944A847598</vt:lpwstr>
  </property>
  <property fmtid="{D5CDD505-2E9C-101B-9397-08002B2CF9AE}" pid="3" name="MediaServiceImageTags">
    <vt:lpwstr/>
  </property>
</Properties>
</file>