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66" r:id="rId7"/>
    <p:sldId id="283" r:id="rId8"/>
    <p:sldId id="284" r:id="rId9"/>
    <p:sldId id="285" r:id="rId10"/>
    <p:sldId id="286" r:id="rId11"/>
    <p:sldId id="287" r:id="rId12"/>
    <p:sldId id="269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99E817-4642-B442-B0C5-9429B863E1B3}" v="64" dt="2026-08-14T11:56:39.8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0" autoAdjust="0"/>
    <p:restoredTop sz="91156"/>
  </p:normalViewPr>
  <p:slideViewPr>
    <p:cSldViewPr snapToGrid="0">
      <p:cViewPr>
        <p:scale>
          <a:sx n="162" d="100"/>
          <a:sy n="162" d="100"/>
        </p:scale>
        <p:origin x="1320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Mørk Andersen" userId="35489baa-9c84-4d4c-8fc4-a95cc2bfed30" providerId="ADAL" clId="{5B53BDD2-2B95-5B88-99A9-FC66214C24D4}"/>
    <pc:docChg chg="undo custSel addSld delSld modSld sldOrd modMainMaster">
      <pc:chgData name="Marie Mørk Andersen" userId="35489baa-9c84-4d4c-8fc4-a95cc2bfed30" providerId="ADAL" clId="{5B53BDD2-2B95-5B88-99A9-FC66214C24D4}" dt="2026-08-14T11:57:04.589" v="667" actId="1035"/>
      <pc:docMkLst>
        <pc:docMk/>
      </pc:docMkLst>
      <pc:sldChg chg="addSp delSp modSp mod setBg delDesignElem chgLayout">
        <pc:chgData name="Marie Mørk Andersen" userId="35489baa-9c84-4d4c-8fc4-a95cc2bfed30" providerId="ADAL" clId="{5B53BDD2-2B95-5B88-99A9-FC66214C24D4}" dt="2026-08-14T11:57:04.589" v="667" actId="1035"/>
        <pc:sldMkLst>
          <pc:docMk/>
          <pc:sldMk cId="109857222" sldId="256"/>
        </pc:sldMkLst>
        <pc:spChg chg="mod ord">
          <ac:chgData name="Marie Mørk Andersen" userId="35489baa-9c84-4d4c-8fc4-a95cc2bfed30" providerId="ADAL" clId="{5B53BDD2-2B95-5B88-99A9-FC66214C24D4}" dt="2026-08-14T11:57:04.589" v="667" actId="1035"/>
          <ac:spMkLst>
            <pc:docMk/>
            <pc:sldMk cId="109857222" sldId="256"/>
            <ac:spMk id="2" creationId="{00000000-0000-0000-0000-000000000000}"/>
          </ac:spMkLst>
        </pc:spChg>
        <pc:spChg chg="add del mod ord">
          <ac:chgData name="Marie Mørk Andersen" userId="35489baa-9c84-4d4c-8fc4-a95cc2bfed30" providerId="ADAL" clId="{5B53BDD2-2B95-5B88-99A9-FC66214C24D4}" dt="2026-08-14T11:32:39.654" v="282" actId="478"/>
          <ac:spMkLst>
            <pc:docMk/>
            <pc:sldMk cId="109857222" sldId="256"/>
            <ac:spMk id="4" creationId="{09BD2C9C-BB4B-AAC0-AB37-494491E5B332}"/>
          </ac:spMkLst>
        </pc:spChg>
        <pc:spChg chg="del">
          <ac:chgData name="Marie Mørk Andersen" userId="35489baa-9c84-4d4c-8fc4-a95cc2bfed30" providerId="ADAL" clId="{5B53BDD2-2B95-5B88-99A9-FC66214C24D4}" dt="2026-08-14T11:32:21.454" v="280" actId="700"/>
          <ac:spMkLst>
            <pc:docMk/>
            <pc:sldMk cId="109857222" sldId="256"/>
            <ac:spMk id="6" creationId="{71B2258F-86CA-4D4D-8270-BC05FCDEBFB3}"/>
          </ac:spMkLst>
        </pc:spChg>
        <pc:picChg chg="mod modCrop">
          <ac:chgData name="Marie Mørk Andersen" userId="35489baa-9c84-4d4c-8fc4-a95cc2bfed30" providerId="ADAL" clId="{5B53BDD2-2B95-5B88-99A9-FC66214C24D4}" dt="2026-08-14T11:37:27.620" v="324" actId="732"/>
          <ac:picMkLst>
            <pc:docMk/>
            <pc:sldMk cId="109857222" sldId="256"/>
            <ac:picMk id="3" creationId="{FD4A3E8B-1EC4-D153-1CC3-2398D41F4465}"/>
          </ac:picMkLst>
        </pc:picChg>
      </pc:sldChg>
      <pc:sldChg chg="addSp delSp modSp mod">
        <pc:chgData name="Marie Mørk Andersen" userId="35489baa-9c84-4d4c-8fc4-a95cc2bfed30" providerId="ADAL" clId="{5B53BDD2-2B95-5B88-99A9-FC66214C24D4}" dt="2026-08-14T11:39:02.207" v="340" actId="1076"/>
        <pc:sldMkLst>
          <pc:docMk/>
          <pc:sldMk cId="3118634235" sldId="258"/>
        </pc:sldMkLst>
        <pc:spChg chg="mod">
          <ac:chgData name="Marie Mørk Andersen" userId="35489baa-9c84-4d4c-8fc4-a95cc2bfed30" providerId="ADAL" clId="{5B53BDD2-2B95-5B88-99A9-FC66214C24D4}" dt="2026-08-14T11:39:02.207" v="340" actId="1076"/>
          <ac:spMkLst>
            <pc:docMk/>
            <pc:sldMk cId="3118634235" sldId="258"/>
            <ac:spMk id="2" creationId="{0ACF3E81-5F02-9172-9DC1-2FFBFA5301C2}"/>
          </ac:spMkLst>
        </pc:spChg>
        <pc:spChg chg="add del">
          <ac:chgData name="Marie Mørk Andersen" userId="35489baa-9c84-4d4c-8fc4-a95cc2bfed30" providerId="ADAL" clId="{5B53BDD2-2B95-5B88-99A9-FC66214C24D4}" dt="2026-08-14T11:38:41.451" v="337" actId="478"/>
          <ac:spMkLst>
            <pc:docMk/>
            <pc:sldMk cId="3118634235" sldId="258"/>
            <ac:spMk id="4" creationId="{E871BFF3-4EAB-09D7-A3EC-38F92A2ACE7E}"/>
          </ac:spMkLst>
        </pc:spChg>
        <pc:picChg chg="mod">
          <ac:chgData name="Marie Mørk Andersen" userId="35489baa-9c84-4d4c-8fc4-a95cc2bfed30" providerId="ADAL" clId="{5B53BDD2-2B95-5B88-99A9-FC66214C24D4}" dt="2026-08-14T11:37:51.038" v="330" actId="29295"/>
          <ac:picMkLst>
            <pc:docMk/>
            <pc:sldMk cId="3118634235" sldId="258"/>
            <ac:picMk id="3" creationId="{D759C130-C54F-870B-9DEF-A3D6542892B1}"/>
          </ac:picMkLst>
        </pc:picChg>
      </pc:sldChg>
      <pc:sldChg chg="del">
        <pc:chgData name="Marie Mørk Andersen" userId="35489baa-9c84-4d4c-8fc4-a95cc2bfed30" providerId="ADAL" clId="{5B53BDD2-2B95-5B88-99A9-FC66214C24D4}" dt="2026-08-14T11:54:04.742" v="602" actId="2696"/>
        <pc:sldMkLst>
          <pc:docMk/>
          <pc:sldMk cId="3314002762" sldId="259"/>
        </pc:sldMkLst>
      </pc:sldChg>
      <pc:sldChg chg="del">
        <pc:chgData name="Marie Mørk Andersen" userId="35489baa-9c84-4d4c-8fc4-a95cc2bfed30" providerId="ADAL" clId="{5B53BDD2-2B95-5B88-99A9-FC66214C24D4}" dt="2026-08-14T11:47:08.042" v="459" actId="2696"/>
        <pc:sldMkLst>
          <pc:docMk/>
          <pc:sldMk cId="74211764" sldId="260"/>
        </pc:sldMkLst>
      </pc:sldChg>
      <pc:sldChg chg="del">
        <pc:chgData name="Marie Mørk Andersen" userId="35489baa-9c84-4d4c-8fc4-a95cc2bfed30" providerId="ADAL" clId="{5B53BDD2-2B95-5B88-99A9-FC66214C24D4}" dt="2026-08-14T11:44:04.324" v="408" actId="2696"/>
        <pc:sldMkLst>
          <pc:docMk/>
          <pc:sldMk cId="2627466550" sldId="262"/>
        </pc:sldMkLst>
      </pc:sldChg>
      <pc:sldChg chg="del">
        <pc:chgData name="Marie Mørk Andersen" userId="35489baa-9c84-4d4c-8fc4-a95cc2bfed30" providerId="ADAL" clId="{5B53BDD2-2B95-5B88-99A9-FC66214C24D4}" dt="2026-08-14T11:44:56.381" v="421" actId="2696"/>
        <pc:sldMkLst>
          <pc:docMk/>
          <pc:sldMk cId="3970143355" sldId="263"/>
        </pc:sldMkLst>
      </pc:sldChg>
      <pc:sldChg chg="addSp delSp modSp mod setBg modClrScheme delDesignElem chgLayout">
        <pc:chgData name="Marie Mørk Andersen" userId="35489baa-9c84-4d4c-8fc4-a95cc2bfed30" providerId="ADAL" clId="{5B53BDD2-2B95-5B88-99A9-FC66214C24D4}" dt="2026-08-14T11:42:58.215" v="392" actId="20577"/>
        <pc:sldMkLst>
          <pc:docMk/>
          <pc:sldMk cId="996132202" sldId="266"/>
        </pc:sldMkLst>
        <pc:spChg chg="mod ord">
          <ac:chgData name="Marie Mørk Andersen" userId="35489baa-9c84-4d4c-8fc4-a95cc2bfed30" providerId="ADAL" clId="{5B53BDD2-2B95-5B88-99A9-FC66214C24D4}" dt="2026-08-14T11:42:58.215" v="392" actId="20577"/>
          <ac:spMkLst>
            <pc:docMk/>
            <pc:sldMk cId="996132202" sldId="266"/>
            <ac:spMk id="2" creationId="{B33844EC-914B-E4C4-23D7-612E224AEDF8}"/>
          </ac:spMkLst>
        </pc:spChg>
        <pc:spChg chg="add del mod ord">
          <ac:chgData name="Marie Mørk Andersen" userId="35489baa-9c84-4d4c-8fc4-a95cc2bfed30" providerId="ADAL" clId="{5B53BDD2-2B95-5B88-99A9-FC66214C24D4}" dt="2026-08-14T11:39:54.746" v="344" actId="478"/>
          <ac:spMkLst>
            <pc:docMk/>
            <pc:sldMk cId="996132202" sldId="266"/>
            <ac:spMk id="5" creationId="{30757EB3-4160-6435-3134-BE8692652FFE}"/>
          </ac:spMkLst>
        </pc:spChg>
        <pc:spChg chg="del">
          <ac:chgData name="Marie Mørk Andersen" userId="35489baa-9c84-4d4c-8fc4-a95cc2bfed30" providerId="ADAL" clId="{5B53BDD2-2B95-5B88-99A9-FC66214C24D4}" dt="2026-08-14T11:39:51.945" v="343" actId="700"/>
          <ac:spMkLst>
            <pc:docMk/>
            <pc:sldMk cId="996132202" sldId="266"/>
            <ac:spMk id="6" creationId="{A2F2578A-4A91-B2DB-66EB-8D116CF485FA}"/>
          </ac:spMkLst>
        </pc:spChg>
        <pc:picChg chg="del">
          <ac:chgData name="Marie Mørk Andersen" userId="35489baa-9c84-4d4c-8fc4-a95cc2bfed30" providerId="ADAL" clId="{5B53BDD2-2B95-5B88-99A9-FC66214C24D4}" dt="2026-08-14T11:39:27.408" v="341" actId="478"/>
          <ac:picMkLst>
            <pc:docMk/>
            <pc:sldMk cId="996132202" sldId="266"/>
            <ac:picMk id="3" creationId="{8A7B229C-4BC9-BF12-9946-ACC9FA4B2E10}"/>
          </ac:picMkLst>
        </pc:picChg>
        <pc:picChg chg="mod">
          <ac:chgData name="Marie Mørk Andersen" userId="35489baa-9c84-4d4c-8fc4-a95cc2bfed30" providerId="ADAL" clId="{5B53BDD2-2B95-5B88-99A9-FC66214C24D4}" dt="2026-08-14T11:42:32.065" v="385" actId="1076"/>
          <ac:picMkLst>
            <pc:docMk/>
            <pc:sldMk cId="996132202" sldId="266"/>
            <ac:picMk id="4" creationId="{36B585F4-9905-BF73-E394-FBA72B7F6C8E}"/>
          </ac:picMkLst>
        </pc:picChg>
      </pc:sldChg>
      <pc:sldChg chg="del">
        <pc:chgData name="Marie Mørk Andersen" userId="35489baa-9c84-4d4c-8fc4-a95cc2bfed30" providerId="ADAL" clId="{5B53BDD2-2B95-5B88-99A9-FC66214C24D4}" dt="2026-08-14T11:45:51.756" v="437" actId="2696"/>
        <pc:sldMkLst>
          <pc:docMk/>
          <pc:sldMk cId="1403300338" sldId="267"/>
        </pc:sldMkLst>
      </pc:sldChg>
      <pc:sldChg chg="del">
        <pc:chgData name="Marie Mørk Andersen" userId="35489baa-9c84-4d4c-8fc4-a95cc2bfed30" providerId="ADAL" clId="{5B53BDD2-2B95-5B88-99A9-FC66214C24D4}" dt="2026-08-14T11:46:51.324" v="452" actId="2696"/>
        <pc:sldMkLst>
          <pc:docMk/>
          <pc:sldMk cId="831740563" sldId="268"/>
        </pc:sldMkLst>
      </pc:sldChg>
      <pc:sldChg chg="addSp delSp modSp add del mod setBg delDesignElem chgLayout">
        <pc:chgData name="Marie Mørk Andersen" userId="35489baa-9c84-4d4c-8fc4-a95cc2bfed30" providerId="ADAL" clId="{5B53BDD2-2B95-5B88-99A9-FC66214C24D4}" dt="2026-08-14T11:51:32.271" v="557" actId="14100"/>
        <pc:sldMkLst>
          <pc:docMk/>
          <pc:sldMk cId="3944840477" sldId="269"/>
        </pc:sldMkLst>
        <pc:spChg chg="mod ord">
          <ac:chgData name="Marie Mørk Andersen" userId="35489baa-9c84-4d4c-8fc4-a95cc2bfed30" providerId="ADAL" clId="{5B53BDD2-2B95-5B88-99A9-FC66214C24D4}" dt="2026-08-14T11:51:32.271" v="557" actId="14100"/>
          <ac:spMkLst>
            <pc:docMk/>
            <pc:sldMk cId="3944840477" sldId="269"/>
            <ac:spMk id="2" creationId="{A5EA6FBA-6E00-F330-665C-9684286BAEAF}"/>
          </ac:spMkLst>
        </pc:spChg>
        <pc:spChg chg="mod">
          <ac:chgData name="Marie Mørk Andersen" userId="35489baa-9c84-4d4c-8fc4-a95cc2bfed30" providerId="ADAL" clId="{5B53BDD2-2B95-5B88-99A9-FC66214C24D4}" dt="2026-08-14T11:50:20.759" v="544" actId="1035"/>
          <ac:spMkLst>
            <pc:docMk/>
            <pc:sldMk cId="3944840477" sldId="269"/>
            <ac:spMk id="4" creationId="{CBB3EDE7-90A2-A34A-BFC7-A1D3234135BA}"/>
          </ac:spMkLst>
        </pc:spChg>
        <pc:spChg chg="del">
          <ac:chgData name="Marie Mørk Andersen" userId="35489baa-9c84-4d4c-8fc4-a95cc2bfed30" providerId="ADAL" clId="{5B53BDD2-2B95-5B88-99A9-FC66214C24D4}" dt="2026-08-14T11:47:42.994" v="465" actId="700"/>
          <ac:spMkLst>
            <pc:docMk/>
            <pc:sldMk cId="3944840477" sldId="269"/>
            <ac:spMk id="6" creationId="{B558DBA0-F5F7-0C16-4CBC-B90664B04EA3}"/>
          </ac:spMkLst>
        </pc:spChg>
        <pc:spChg chg="add del mod ord">
          <ac:chgData name="Marie Mørk Andersen" userId="35489baa-9c84-4d4c-8fc4-a95cc2bfed30" providerId="ADAL" clId="{5B53BDD2-2B95-5B88-99A9-FC66214C24D4}" dt="2026-08-14T11:47:44.965" v="466" actId="478"/>
          <ac:spMkLst>
            <pc:docMk/>
            <pc:sldMk cId="3944840477" sldId="269"/>
            <ac:spMk id="9" creationId="{FBFFDE0F-D91A-E8BD-9368-09B7A478A2D1}"/>
          </ac:spMkLst>
        </pc:spChg>
        <pc:picChg chg="del">
          <ac:chgData name="Marie Mørk Andersen" userId="35489baa-9c84-4d4c-8fc4-a95cc2bfed30" providerId="ADAL" clId="{5B53BDD2-2B95-5B88-99A9-FC66214C24D4}" dt="2026-08-14T11:47:30.015" v="462" actId="478"/>
          <ac:picMkLst>
            <pc:docMk/>
            <pc:sldMk cId="3944840477" sldId="269"/>
            <ac:picMk id="3" creationId="{533C9160-A918-9E0E-D22E-EA7D786D5A0E}"/>
          </ac:picMkLst>
        </pc:picChg>
        <pc:picChg chg="mod">
          <ac:chgData name="Marie Mørk Andersen" userId="35489baa-9c84-4d4c-8fc4-a95cc2bfed30" providerId="ADAL" clId="{5B53BDD2-2B95-5B88-99A9-FC66214C24D4}" dt="2026-08-14T11:49:09.019" v="505" actId="1035"/>
          <ac:picMkLst>
            <pc:docMk/>
            <pc:sldMk cId="3944840477" sldId="269"/>
            <ac:picMk id="5" creationId="{9F09AB86-2E65-E265-F95E-BA6AE82214C6}"/>
          </ac:picMkLst>
        </pc:picChg>
        <pc:picChg chg="mod">
          <ac:chgData name="Marie Mørk Andersen" userId="35489baa-9c84-4d4c-8fc4-a95cc2bfed30" providerId="ADAL" clId="{5B53BDD2-2B95-5B88-99A9-FC66214C24D4}" dt="2026-08-14T11:49:09.019" v="505" actId="1035"/>
          <ac:picMkLst>
            <pc:docMk/>
            <pc:sldMk cId="3944840477" sldId="269"/>
            <ac:picMk id="7" creationId="{1B91759A-D452-324A-0DEE-6762E91D98F1}"/>
          </ac:picMkLst>
        </pc:picChg>
        <pc:picChg chg="mod">
          <ac:chgData name="Marie Mørk Andersen" userId="35489baa-9c84-4d4c-8fc4-a95cc2bfed30" providerId="ADAL" clId="{5B53BDD2-2B95-5B88-99A9-FC66214C24D4}" dt="2026-08-14T11:49:09.019" v="505" actId="1035"/>
          <ac:picMkLst>
            <pc:docMk/>
            <pc:sldMk cId="3944840477" sldId="269"/>
            <ac:picMk id="8" creationId="{FC346B22-CAD5-32D4-3496-C084F8FB9B60}"/>
          </ac:picMkLst>
        </pc:picChg>
      </pc:sldChg>
      <pc:sldChg chg="del">
        <pc:chgData name="Marie Mørk Andersen" userId="35489baa-9c84-4d4c-8fc4-a95cc2bfed30" providerId="ADAL" clId="{5B53BDD2-2B95-5B88-99A9-FC66214C24D4}" dt="2026-08-14T11:55:35.811" v="646" actId="2696"/>
        <pc:sldMkLst>
          <pc:docMk/>
          <pc:sldMk cId="2757149123" sldId="274"/>
        </pc:sldMkLst>
      </pc:sldChg>
      <pc:sldChg chg="del">
        <pc:chgData name="Marie Mørk Andersen" userId="35489baa-9c84-4d4c-8fc4-a95cc2bfed30" providerId="ADAL" clId="{5B53BDD2-2B95-5B88-99A9-FC66214C24D4}" dt="2026-08-14T11:55:54.923" v="650" actId="2696"/>
        <pc:sldMkLst>
          <pc:docMk/>
          <pc:sldMk cId="2456079501" sldId="275"/>
        </pc:sldMkLst>
      </pc:sldChg>
      <pc:sldChg chg="del">
        <pc:chgData name="Marie Mørk Andersen" userId="35489baa-9c84-4d4c-8fc4-a95cc2bfed30" providerId="ADAL" clId="{5B53BDD2-2B95-5B88-99A9-FC66214C24D4}" dt="2026-08-14T11:56:48.927" v="661" actId="2696"/>
        <pc:sldMkLst>
          <pc:docMk/>
          <pc:sldMk cId="2289638093" sldId="276"/>
        </pc:sldMkLst>
      </pc:sldChg>
      <pc:sldChg chg="del">
        <pc:chgData name="Marie Mørk Andersen" userId="35489baa-9c84-4d4c-8fc4-a95cc2bfed30" providerId="ADAL" clId="{5B53BDD2-2B95-5B88-99A9-FC66214C24D4}" dt="2026-08-14T11:56:11.252" v="653" actId="2696"/>
        <pc:sldMkLst>
          <pc:docMk/>
          <pc:sldMk cId="1408060719" sldId="277"/>
        </pc:sldMkLst>
      </pc:sldChg>
      <pc:sldChg chg="del">
        <pc:chgData name="Marie Mørk Andersen" userId="35489baa-9c84-4d4c-8fc4-a95cc2bfed30" providerId="ADAL" clId="{5B53BDD2-2B95-5B88-99A9-FC66214C24D4}" dt="2026-08-14T11:56:28.532" v="656" actId="2696"/>
        <pc:sldMkLst>
          <pc:docMk/>
          <pc:sldMk cId="2400622233" sldId="278"/>
        </pc:sldMkLst>
      </pc:sldChg>
      <pc:sldChg chg="del">
        <pc:chgData name="Marie Mørk Andersen" userId="35489baa-9c84-4d4c-8fc4-a95cc2bfed30" providerId="ADAL" clId="{5B53BDD2-2B95-5B88-99A9-FC66214C24D4}" dt="2026-08-14T11:53:51.927" v="597" actId="2696"/>
        <pc:sldMkLst>
          <pc:docMk/>
          <pc:sldMk cId="565419642" sldId="279"/>
        </pc:sldMkLst>
      </pc:sldChg>
      <pc:sldChg chg="modSp del mod">
        <pc:chgData name="Marie Mørk Andersen" userId="35489baa-9c84-4d4c-8fc4-a95cc2bfed30" providerId="ADAL" clId="{5B53BDD2-2B95-5B88-99A9-FC66214C24D4}" dt="2026-08-14T11:53:24.609" v="588" actId="2696"/>
        <pc:sldMkLst>
          <pc:docMk/>
          <pc:sldMk cId="3893928223" sldId="280"/>
        </pc:sldMkLst>
        <pc:picChg chg="mod">
          <ac:chgData name="Marie Mørk Andersen" userId="35489baa-9c84-4d4c-8fc4-a95cc2bfed30" providerId="ADAL" clId="{5B53BDD2-2B95-5B88-99A9-FC66214C24D4}" dt="2026-08-14T11:53:06.108" v="581" actId="1076"/>
          <ac:picMkLst>
            <pc:docMk/>
            <pc:sldMk cId="3893928223" sldId="280"/>
            <ac:picMk id="5" creationId="{2B2F2DDE-3B33-208F-6AE4-82782A558801}"/>
          </ac:picMkLst>
        </pc:picChg>
        <pc:picChg chg="mod">
          <ac:chgData name="Marie Mørk Andersen" userId="35489baa-9c84-4d4c-8fc4-a95cc2bfed30" providerId="ADAL" clId="{5B53BDD2-2B95-5B88-99A9-FC66214C24D4}" dt="2026-08-14T11:53:06.108" v="581" actId="1076"/>
          <ac:picMkLst>
            <pc:docMk/>
            <pc:sldMk cId="3893928223" sldId="280"/>
            <ac:picMk id="9" creationId="{87A8148A-1EF3-A4EB-CE1B-64543D2617CD}"/>
          </ac:picMkLst>
        </pc:picChg>
      </pc:sldChg>
      <pc:sldChg chg="del">
        <pc:chgData name="Marie Mørk Andersen" userId="35489baa-9c84-4d4c-8fc4-a95cc2bfed30" providerId="ADAL" clId="{5B53BDD2-2B95-5B88-99A9-FC66214C24D4}" dt="2026-08-14T11:52:45.539" v="577" actId="2696"/>
        <pc:sldMkLst>
          <pc:docMk/>
          <pc:sldMk cId="1669236964" sldId="281"/>
        </pc:sldMkLst>
      </pc:sldChg>
      <pc:sldChg chg="del">
        <pc:chgData name="Marie Mørk Andersen" userId="35489baa-9c84-4d4c-8fc4-a95cc2bfed30" providerId="ADAL" clId="{5B53BDD2-2B95-5B88-99A9-FC66214C24D4}" dt="2026-08-14T11:52:12.985" v="565" actId="2696"/>
        <pc:sldMkLst>
          <pc:docMk/>
          <pc:sldMk cId="3158919673" sldId="282"/>
        </pc:sldMkLst>
      </pc:sldChg>
      <pc:sldChg chg="addSp delSp modSp add mod">
        <pc:chgData name="Marie Mørk Andersen" userId="35489baa-9c84-4d4c-8fc4-a95cc2bfed30" providerId="ADAL" clId="{5B53BDD2-2B95-5B88-99A9-FC66214C24D4}" dt="2026-08-14T11:43:53.014" v="407" actId="478"/>
        <pc:sldMkLst>
          <pc:docMk/>
          <pc:sldMk cId="2475828276" sldId="283"/>
        </pc:sldMkLst>
        <pc:spChg chg="mod">
          <ac:chgData name="Marie Mørk Andersen" userId="35489baa-9c84-4d4c-8fc4-a95cc2bfed30" providerId="ADAL" clId="{5B53BDD2-2B95-5B88-99A9-FC66214C24D4}" dt="2026-08-14T11:43:25.397" v="398" actId="6549"/>
          <ac:spMkLst>
            <pc:docMk/>
            <pc:sldMk cId="2475828276" sldId="283"/>
            <ac:spMk id="2" creationId="{D3875FD5-5257-CB53-34B7-C9928A06F768}"/>
          </ac:spMkLst>
        </pc:spChg>
        <pc:picChg chg="add mod">
          <ac:chgData name="Marie Mørk Andersen" userId="35489baa-9c84-4d4c-8fc4-a95cc2bfed30" providerId="ADAL" clId="{5B53BDD2-2B95-5B88-99A9-FC66214C24D4}" dt="2026-08-14T11:43:36.842" v="402" actId="1076"/>
          <ac:picMkLst>
            <pc:docMk/>
            <pc:sldMk cId="2475828276" sldId="283"/>
            <ac:picMk id="3" creationId="{C420BEE4-0E2A-06A6-84E7-19ADAB7BA07C}"/>
          </ac:picMkLst>
        </pc:picChg>
        <pc:picChg chg="add del">
          <ac:chgData name="Marie Mørk Andersen" userId="35489baa-9c84-4d4c-8fc4-a95cc2bfed30" providerId="ADAL" clId="{5B53BDD2-2B95-5B88-99A9-FC66214C24D4}" dt="2026-08-14T11:43:53.014" v="407" actId="478"/>
          <ac:picMkLst>
            <pc:docMk/>
            <pc:sldMk cId="2475828276" sldId="283"/>
            <ac:picMk id="4" creationId="{6DB7AA84-434A-D825-8976-216AA9FF164A}"/>
          </ac:picMkLst>
        </pc:picChg>
        <pc:picChg chg="add mod">
          <ac:chgData name="Marie Mørk Andersen" userId="35489baa-9c84-4d4c-8fc4-a95cc2bfed30" providerId="ADAL" clId="{5B53BDD2-2B95-5B88-99A9-FC66214C24D4}" dt="2026-08-14T11:43:51.589" v="406" actId="167"/>
          <ac:picMkLst>
            <pc:docMk/>
            <pc:sldMk cId="2475828276" sldId="283"/>
            <ac:picMk id="5" creationId="{6FF9CF53-4BDF-66B1-E4EB-F22D8A3D4A20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44:44.428" v="420" actId="478"/>
        <pc:sldMkLst>
          <pc:docMk/>
          <pc:sldMk cId="2518644363" sldId="284"/>
        </pc:sldMkLst>
        <pc:spChg chg="mod">
          <ac:chgData name="Marie Mørk Andersen" userId="35489baa-9c84-4d4c-8fc4-a95cc2bfed30" providerId="ADAL" clId="{5B53BDD2-2B95-5B88-99A9-FC66214C24D4}" dt="2026-08-14T11:44:26.609" v="416" actId="20577"/>
          <ac:spMkLst>
            <pc:docMk/>
            <pc:sldMk cId="2518644363" sldId="284"/>
            <ac:spMk id="2" creationId="{AB5C3A04-44DB-06ED-5AB4-ABA2E23A98D4}"/>
          </ac:spMkLst>
        </pc:spChg>
        <pc:picChg chg="add mod">
          <ac:chgData name="Marie Mørk Andersen" userId="35489baa-9c84-4d4c-8fc4-a95cc2bfed30" providerId="ADAL" clId="{5B53BDD2-2B95-5B88-99A9-FC66214C24D4}" dt="2026-08-14T11:44:43.216" v="419" actId="167"/>
          <ac:picMkLst>
            <pc:docMk/>
            <pc:sldMk cId="2518644363" sldId="284"/>
            <ac:picMk id="3" creationId="{A8776F86-A638-84F6-2A4E-BA921F0C3760}"/>
          </ac:picMkLst>
        </pc:picChg>
        <pc:picChg chg="del">
          <ac:chgData name="Marie Mørk Andersen" userId="35489baa-9c84-4d4c-8fc4-a95cc2bfed30" providerId="ADAL" clId="{5B53BDD2-2B95-5B88-99A9-FC66214C24D4}" dt="2026-08-14T11:44:44.428" v="420" actId="478"/>
          <ac:picMkLst>
            <pc:docMk/>
            <pc:sldMk cId="2518644363" sldId="284"/>
            <ac:picMk id="5" creationId="{E78BEE60-6273-B42D-5E80-EBBCD1E613CE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45:42.265" v="436" actId="478"/>
        <pc:sldMkLst>
          <pc:docMk/>
          <pc:sldMk cId="496861520" sldId="285"/>
        </pc:sldMkLst>
        <pc:spChg chg="mod">
          <ac:chgData name="Marie Mørk Andersen" userId="35489baa-9c84-4d4c-8fc4-a95cc2bfed30" providerId="ADAL" clId="{5B53BDD2-2B95-5B88-99A9-FC66214C24D4}" dt="2026-08-14T11:45:28.441" v="431" actId="20577"/>
          <ac:spMkLst>
            <pc:docMk/>
            <pc:sldMk cId="496861520" sldId="285"/>
            <ac:spMk id="2" creationId="{B87BE4D6-0E54-6F3A-6B59-02A6221A1386}"/>
          </ac:spMkLst>
        </pc:spChg>
        <pc:picChg chg="del">
          <ac:chgData name="Marie Mørk Andersen" userId="35489baa-9c84-4d4c-8fc4-a95cc2bfed30" providerId="ADAL" clId="{5B53BDD2-2B95-5B88-99A9-FC66214C24D4}" dt="2026-08-14T11:45:42.265" v="436" actId="478"/>
          <ac:picMkLst>
            <pc:docMk/>
            <pc:sldMk cId="496861520" sldId="285"/>
            <ac:picMk id="3" creationId="{7464DB30-0542-F60D-E174-F1FAB8FA1F2A}"/>
          </ac:picMkLst>
        </pc:picChg>
        <pc:picChg chg="add mod">
          <ac:chgData name="Marie Mørk Andersen" userId="35489baa-9c84-4d4c-8fc4-a95cc2bfed30" providerId="ADAL" clId="{5B53BDD2-2B95-5B88-99A9-FC66214C24D4}" dt="2026-08-14T11:45:40.951" v="435" actId="167"/>
          <ac:picMkLst>
            <pc:docMk/>
            <pc:sldMk cId="496861520" sldId="285"/>
            <ac:picMk id="4" creationId="{7B6EEACC-1D96-71DE-BCB6-617907968D8F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46:39.210" v="451" actId="478"/>
        <pc:sldMkLst>
          <pc:docMk/>
          <pc:sldMk cId="1031035093" sldId="286"/>
        </pc:sldMkLst>
        <pc:spChg chg="mod">
          <ac:chgData name="Marie Mørk Andersen" userId="35489baa-9c84-4d4c-8fc4-a95cc2bfed30" providerId="ADAL" clId="{5B53BDD2-2B95-5B88-99A9-FC66214C24D4}" dt="2026-08-14T11:46:24.028" v="446" actId="6549"/>
          <ac:spMkLst>
            <pc:docMk/>
            <pc:sldMk cId="1031035093" sldId="286"/>
            <ac:spMk id="2" creationId="{BBBCE6B1-2BBD-9D7A-62AF-408FAF9D0FEB}"/>
          </ac:spMkLst>
        </pc:spChg>
        <pc:picChg chg="add mod">
          <ac:chgData name="Marie Mørk Andersen" userId="35489baa-9c84-4d4c-8fc4-a95cc2bfed30" providerId="ADAL" clId="{5B53BDD2-2B95-5B88-99A9-FC66214C24D4}" dt="2026-08-14T11:46:38.193" v="450" actId="1076"/>
          <ac:picMkLst>
            <pc:docMk/>
            <pc:sldMk cId="1031035093" sldId="286"/>
            <ac:picMk id="3" creationId="{D41149EE-C610-1314-2324-B48C576522AF}"/>
          </ac:picMkLst>
        </pc:picChg>
        <pc:picChg chg="del">
          <ac:chgData name="Marie Mørk Andersen" userId="35489baa-9c84-4d4c-8fc4-a95cc2bfed30" providerId="ADAL" clId="{5B53BDD2-2B95-5B88-99A9-FC66214C24D4}" dt="2026-08-14T11:46:39.210" v="451" actId="478"/>
          <ac:picMkLst>
            <pc:docMk/>
            <pc:sldMk cId="1031035093" sldId="286"/>
            <ac:picMk id="4" creationId="{1D92153E-B78D-E93F-17F0-F69BEBCD4A5B}"/>
          </ac:picMkLst>
        </pc:picChg>
      </pc:sldChg>
      <pc:sldChg chg="modSp add mod ord">
        <pc:chgData name="Marie Mørk Andersen" userId="35489baa-9c84-4d4c-8fc4-a95cc2bfed30" providerId="ADAL" clId="{5B53BDD2-2B95-5B88-99A9-FC66214C24D4}" dt="2026-08-14T11:47:04.715" v="458" actId="20577"/>
        <pc:sldMkLst>
          <pc:docMk/>
          <pc:sldMk cId="4288328733" sldId="287"/>
        </pc:sldMkLst>
        <pc:spChg chg="mod">
          <ac:chgData name="Marie Mørk Andersen" userId="35489baa-9c84-4d4c-8fc4-a95cc2bfed30" providerId="ADAL" clId="{5B53BDD2-2B95-5B88-99A9-FC66214C24D4}" dt="2026-08-14T11:47:04.715" v="458" actId="20577"/>
          <ac:spMkLst>
            <pc:docMk/>
            <pc:sldMk cId="4288328733" sldId="287"/>
            <ac:spMk id="2" creationId="{C89A3347-B3C5-05A1-D66C-6C9DF92BCA38}"/>
          </ac:spMkLst>
        </pc:spChg>
      </pc:sldChg>
      <pc:sldChg chg="addSp delSp modSp add mod">
        <pc:chgData name="Marie Mørk Andersen" userId="35489baa-9c84-4d4c-8fc4-a95cc2bfed30" providerId="ADAL" clId="{5B53BDD2-2B95-5B88-99A9-FC66214C24D4}" dt="2026-08-14T11:52:06.273" v="564" actId="404"/>
        <pc:sldMkLst>
          <pc:docMk/>
          <pc:sldMk cId="1405631685" sldId="288"/>
        </pc:sldMkLst>
        <pc:spChg chg="mod">
          <ac:chgData name="Marie Mørk Andersen" userId="35489baa-9c84-4d4c-8fc4-a95cc2bfed30" providerId="ADAL" clId="{5B53BDD2-2B95-5B88-99A9-FC66214C24D4}" dt="2026-08-14T11:52:06.273" v="564" actId="404"/>
          <ac:spMkLst>
            <pc:docMk/>
            <pc:sldMk cId="1405631685" sldId="288"/>
            <ac:spMk id="2" creationId="{B57CF870-9C97-AB5C-C84E-51BA9584E4ED}"/>
          </ac:spMkLst>
        </pc:spChg>
        <pc:spChg chg="add del mod">
          <ac:chgData name="Marie Mørk Andersen" userId="35489baa-9c84-4d4c-8fc4-a95cc2bfed30" providerId="ADAL" clId="{5B53BDD2-2B95-5B88-99A9-FC66214C24D4}" dt="2026-08-14T11:51:52.585" v="563" actId="478"/>
          <ac:spMkLst>
            <pc:docMk/>
            <pc:sldMk cId="1405631685" sldId="288"/>
            <ac:spMk id="10" creationId="{3B402C77-F9F4-DB80-C5AA-6F1EFD77FDD4}"/>
          </ac:spMkLst>
        </pc:spChg>
        <pc:picChg chg="add mod">
          <ac:chgData name="Marie Mørk Andersen" userId="35489baa-9c84-4d4c-8fc4-a95cc2bfed30" providerId="ADAL" clId="{5B53BDD2-2B95-5B88-99A9-FC66214C24D4}" dt="2026-08-14T11:50:54.364" v="551" actId="167"/>
          <ac:picMkLst>
            <pc:docMk/>
            <pc:sldMk cId="1405631685" sldId="288"/>
            <ac:picMk id="3" creationId="{50AF1CB8-3D88-C923-7D56-84846B17B827}"/>
          </ac:picMkLst>
        </pc:picChg>
        <pc:picChg chg="del">
          <ac:chgData name="Marie Mørk Andersen" userId="35489baa-9c84-4d4c-8fc4-a95cc2bfed30" providerId="ADAL" clId="{5B53BDD2-2B95-5B88-99A9-FC66214C24D4}" dt="2026-08-14T11:50:55.469" v="552" actId="478"/>
          <ac:picMkLst>
            <pc:docMk/>
            <pc:sldMk cId="1405631685" sldId="288"/>
            <ac:picMk id="5" creationId="{20F490B6-5CA6-828B-914A-8A738D2FF587}"/>
          </ac:picMkLst>
        </pc:picChg>
        <pc:picChg chg="add mod">
          <ac:chgData name="Marie Mørk Andersen" userId="35489baa-9c84-4d4c-8fc4-a95cc2bfed30" providerId="ADAL" clId="{5B53BDD2-2B95-5B88-99A9-FC66214C24D4}" dt="2026-08-14T11:50:54.364" v="551" actId="167"/>
          <ac:picMkLst>
            <pc:docMk/>
            <pc:sldMk cId="1405631685" sldId="288"/>
            <ac:picMk id="6" creationId="{AA226D32-2A13-4253-97DC-EEB5AFB809B2}"/>
          </ac:picMkLst>
        </pc:picChg>
        <pc:picChg chg="del">
          <ac:chgData name="Marie Mørk Andersen" userId="35489baa-9c84-4d4c-8fc4-a95cc2bfed30" providerId="ADAL" clId="{5B53BDD2-2B95-5B88-99A9-FC66214C24D4}" dt="2026-08-14T11:50:56.121" v="553" actId="478"/>
          <ac:picMkLst>
            <pc:docMk/>
            <pc:sldMk cId="1405631685" sldId="288"/>
            <ac:picMk id="7" creationId="{342911F6-53C8-9EA8-E6E0-1B8A9ADFE253}"/>
          </ac:picMkLst>
        </pc:picChg>
        <pc:picChg chg="del">
          <ac:chgData name="Marie Mørk Andersen" userId="35489baa-9c84-4d4c-8fc4-a95cc2bfed30" providerId="ADAL" clId="{5B53BDD2-2B95-5B88-99A9-FC66214C24D4}" dt="2026-08-14T11:50:56.638" v="554" actId="478"/>
          <ac:picMkLst>
            <pc:docMk/>
            <pc:sldMk cId="1405631685" sldId="288"/>
            <ac:picMk id="8" creationId="{C20AD5F8-A258-DA7A-9719-1DEEB3A934BC}"/>
          </ac:picMkLst>
        </pc:picChg>
        <pc:picChg chg="add mod">
          <ac:chgData name="Marie Mørk Andersen" userId="35489baa-9c84-4d4c-8fc4-a95cc2bfed30" providerId="ADAL" clId="{5B53BDD2-2B95-5B88-99A9-FC66214C24D4}" dt="2026-08-14T11:50:54.364" v="551" actId="167"/>
          <ac:picMkLst>
            <pc:docMk/>
            <pc:sldMk cId="1405631685" sldId="288"/>
            <ac:picMk id="9" creationId="{B5661BB5-C8D7-9B25-5D50-DFB56D3166BD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52:41.907" v="576" actId="478"/>
        <pc:sldMkLst>
          <pc:docMk/>
          <pc:sldMk cId="489226489" sldId="289"/>
        </pc:sldMkLst>
        <pc:spChg chg="mod">
          <ac:chgData name="Marie Mørk Andersen" userId="35489baa-9c84-4d4c-8fc4-a95cc2bfed30" providerId="ADAL" clId="{5B53BDD2-2B95-5B88-99A9-FC66214C24D4}" dt="2026-08-14T11:52:23.852" v="567"/>
          <ac:spMkLst>
            <pc:docMk/>
            <pc:sldMk cId="489226489" sldId="289"/>
            <ac:spMk id="2" creationId="{2A5713A4-8476-3A09-DD6A-EAE34176C4A4}"/>
          </ac:spMkLst>
        </pc:spChg>
        <pc:picChg chg="del">
          <ac:chgData name="Marie Mørk Andersen" userId="35489baa-9c84-4d4c-8fc4-a95cc2bfed30" providerId="ADAL" clId="{5B53BDD2-2B95-5B88-99A9-FC66214C24D4}" dt="2026-08-14T11:52:41.907" v="576" actId="478"/>
          <ac:picMkLst>
            <pc:docMk/>
            <pc:sldMk cId="489226489" sldId="289"/>
            <ac:picMk id="3" creationId="{69835F6E-4E94-6600-3412-C345A50C91D6}"/>
          </ac:picMkLst>
        </pc:picChg>
        <pc:picChg chg="add mod">
          <ac:chgData name="Marie Mørk Andersen" userId="35489baa-9c84-4d4c-8fc4-a95cc2bfed30" providerId="ADAL" clId="{5B53BDD2-2B95-5B88-99A9-FC66214C24D4}" dt="2026-08-14T11:52:39.052" v="573" actId="167"/>
          <ac:picMkLst>
            <pc:docMk/>
            <pc:sldMk cId="489226489" sldId="289"/>
            <ac:picMk id="5" creationId="{108FCE13-4C5E-A9E3-FA0E-671FE23D64B7}"/>
          </ac:picMkLst>
        </pc:picChg>
        <pc:picChg chg="del">
          <ac:chgData name="Marie Mørk Andersen" userId="35489baa-9c84-4d4c-8fc4-a95cc2bfed30" providerId="ADAL" clId="{5B53BDD2-2B95-5B88-99A9-FC66214C24D4}" dt="2026-08-14T11:52:41.187" v="575" actId="478"/>
          <ac:picMkLst>
            <pc:docMk/>
            <pc:sldMk cId="489226489" sldId="289"/>
            <ac:picMk id="6" creationId="{B2BFC81C-4778-783A-D79D-87BFA8A84FB8}"/>
          </ac:picMkLst>
        </pc:picChg>
        <pc:picChg chg="add mod">
          <ac:chgData name="Marie Mørk Andersen" userId="35489baa-9c84-4d4c-8fc4-a95cc2bfed30" providerId="ADAL" clId="{5B53BDD2-2B95-5B88-99A9-FC66214C24D4}" dt="2026-08-14T11:52:39.052" v="573" actId="167"/>
          <ac:picMkLst>
            <pc:docMk/>
            <pc:sldMk cId="489226489" sldId="289"/>
            <ac:picMk id="7" creationId="{813D56E8-4DF0-D1F7-DEB8-5374388FFC7B}"/>
          </ac:picMkLst>
        </pc:picChg>
        <pc:picChg chg="add mod">
          <ac:chgData name="Marie Mørk Andersen" userId="35489baa-9c84-4d4c-8fc4-a95cc2bfed30" providerId="ADAL" clId="{5B53BDD2-2B95-5B88-99A9-FC66214C24D4}" dt="2026-08-14T11:52:39.052" v="573" actId="167"/>
          <ac:picMkLst>
            <pc:docMk/>
            <pc:sldMk cId="489226489" sldId="289"/>
            <ac:picMk id="8" creationId="{17F5D9C3-FED0-63FD-B8E4-5052766B17A8}"/>
          </ac:picMkLst>
        </pc:picChg>
        <pc:picChg chg="del">
          <ac:chgData name="Marie Mørk Andersen" userId="35489baa-9c84-4d4c-8fc4-a95cc2bfed30" providerId="ADAL" clId="{5B53BDD2-2B95-5B88-99A9-FC66214C24D4}" dt="2026-08-14T11:52:40.343" v="574" actId="478"/>
          <ac:picMkLst>
            <pc:docMk/>
            <pc:sldMk cId="489226489" sldId="289"/>
            <ac:picMk id="9" creationId="{6C59C2BF-9D4B-CEB7-4061-5EEA0B3C3430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53:21.205" v="587" actId="478"/>
        <pc:sldMkLst>
          <pc:docMk/>
          <pc:sldMk cId="2765266623" sldId="290"/>
        </pc:sldMkLst>
        <pc:spChg chg="mod">
          <ac:chgData name="Marie Mørk Andersen" userId="35489baa-9c84-4d4c-8fc4-a95cc2bfed30" providerId="ADAL" clId="{5B53BDD2-2B95-5B88-99A9-FC66214C24D4}" dt="2026-08-14T11:53:03.925" v="580" actId="20577"/>
          <ac:spMkLst>
            <pc:docMk/>
            <pc:sldMk cId="2765266623" sldId="290"/>
            <ac:spMk id="2" creationId="{2CFB4B5A-4A0F-C3F6-951C-6133EB8C2DEC}"/>
          </ac:spMkLst>
        </pc:spChg>
        <pc:picChg chg="add mod">
          <ac:chgData name="Marie Mørk Andersen" userId="35489baa-9c84-4d4c-8fc4-a95cc2bfed30" providerId="ADAL" clId="{5B53BDD2-2B95-5B88-99A9-FC66214C24D4}" dt="2026-08-14T11:53:18.654" v="584" actId="167"/>
          <ac:picMkLst>
            <pc:docMk/>
            <pc:sldMk cId="2765266623" sldId="290"/>
            <ac:picMk id="3" creationId="{2092AA9B-750B-E059-7AE4-C19CA584C646}"/>
          </ac:picMkLst>
        </pc:picChg>
        <pc:picChg chg="del">
          <ac:chgData name="Marie Mørk Andersen" userId="35489baa-9c84-4d4c-8fc4-a95cc2bfed30" providerId="ADAL" clId="{5B53BDD2-2B95-5B88-99A9-FC66214C24D4}" dt="2026-08-14T11:53:19.979" v="585" actId="478"/>
          <ac:picMkLst>
            <pc:docMk/>
            <pc:sldMk cId="2765266623" sldId="290"/>
            <ac:picMk id="5" creationId="{311866E8-4BAC-B733-871F-31F11697195F}"/>
          </ac:picMkLst>
        </pc:picChg>
        <pc:picChg chg="add mod">
          <ac:chgData name="Marie Mørk Andersen" userId="35489baa-9c84-4d4c-8fc4-a95cc2bfed30" providerId="ADAL" clId="{5B53BDD2-2B95-5B88-99A9-FC66214C24D4}" dt="2026-08-14T11:53:18.654" v="584" actId="167"/>
          <ac:picMkLst>
            <pc:docMk/>
            <pc:sldMk cId="2765266623" sldId="290"/>
            <ac:picMk id="6" creationId="{D652B46E-8126-39DD-15A3-6330F3AB63FE}"/>
          </ac:picMkLst>
        </pc:picChg>
        <pc:picChg chg="del">
          <ac:chgData name="Marie Mørk Andersen" userId="35489baa-9c84-4d4c-8fc4-a95cc2bfed30" providerId="ADAL" clId="{5B53BDD2-2B95-5B88-99A9-FC66214C24D4}" dt="2026-08-14T11:53:21.205" v="587" actId="478"/>
          <ac:picMkLst>
            <pc:docMk/>
            <pc:sldMk cId="2765266623" sldId="290"/>
            <ac:picMk id="7" creationId="{A6BA6528-D203-6CED-B14B-C49DC1E81CAE}"/>
          </ac:picMkLst>
        </pc:picChg>
        <pc:picChg chg="del">
          <ac:chgData name="Marie Mørk Andersen" userId="35489baa-9c84-4d4c-8fc4-a95cc2bfed30" providerId="ADAL" clId="{5B53BDD2-2B95-5B88-99A9-FC66214C24D4}" dt="2026-08-14T11:53:20.608" v="586" actId="478"/>
          <ac:picMkLst>
            <pc:docMk/>
            <pc:sldMk cId="2765266623" sldId="290"/>
            <ac:picMk id="8" creationId="{2291C959-4BC2-2022-3947-3D2FB9D3C382}"/>
          </ac:picMkLst>
        </pc:picChg>
        <pc:picChg chg="add mod">
          <ac:chgData name="Marie Mørk Andersen" userId="35489baa-9c84-4d4c-8fc4-a95cc2bfed30" providerId="ADAL" clId="{5B53BDD2-2B95-5B88-99A9-FC66214C24D4}" dt="2026-08-14T11:53:18.654" v="584" actId="167"/>
          <ac:picMkLst>
            <pc:docMk/>
            <pc:sldMk cId="2765266623" sldId="290"/>
            <ac:picMk id="9" creationId="{6EEAF08D-D508-0673-721E-C90040EE4204}"/>
          </ac:picMkLst>
        </pc:picChg>
      </pc:sldChg>
      <pc:sldChg chg="addSp delSp modSp add mod">
        <pc:chgData name="Marie Mørk Andersen" userId="35489baa-9c84-4d4c-8fc4-a95cc2bfed30" providerId="ADAL" clId="{5B53BDD2-2B95-5B88-99A9-FC66214C24D4}" dt="2026-08-14T11:53:49.239" v="596" actId="478"/>
        <pc:sldMkLst>
          <pc:docMk/>
          <pc:sldMk cId="1018922638" sldId="291"/>
        </pc:sldMkLst>
        <pc:spChg chg="mod">
          <ac:chgData name="Marie Mørk Andersen" userId="35489baa-9c84-4d4c-8fc4-a95cc2bfed30" providerId="ADAL" clId="{5B53BDD2-2B95-5B88-99A9-FC66214C24D4}" dt="2026-08-14T11:53:35.910" v="590"/>
          <ac:spMkLst>
            <pc:docMk/>
            <pc:sldMk cId="1018922638" sldId="291"/>
            <ac:spMk id="2" creationId="{A7BCE5E6-0999-563A-CD82-624643180F7F}"/>
          </ac:spMkLst>
        </pc:spChg>
        <pc:picChg chg="del">
          <ac:chgData name="Marie Mørk Andersen" userId="35489baa-9c84-4d4c-8fc4-a95cc2bfed30" providerId="ADAL" clId="{5B53BDD2-2B95-5B88-99A9-FC66214C24D4}" dt="2026-08-14T11:53:47.777" v="594" actId="478"/>
          <ac:picMkLst>
            <pc:docMk/>
            <pc:sldMk cId="1018922638" sldId="291"/>
            <ac:picMk id="3" creationId="{DEE2DC2D-B775-8A1B-6DF4-23C818BB7C8A}"/>
          </ac:picMkLst>
        </pc:picChg>
        <pc:picChg chg="add mod">
          <ac:chgData name="Marie Mørk Andersen" userId="35489baa-9c84-4d4c-8fc4-a95cc2bfed30" providerId="ADAL" clId="{5B53BDD2-2B95-5B88-99A9-FC66214C24D4}" dt="2026-08-14T11:53:46.561" v="593" actId="167"/>
          <ac:picMkLst>
            <pc:docMk/>
            <pc:sldMk cId="1018922638" sldId="291"/>
            <ac:picMk id="5" creationId="{539D2FCA-A07A-1BB5-4121-826FA58D99D8}"/>
          </ac:picMkLst>
        </pc:picChg>
        <pc:picChg chg="del">
          <ac:chgData name="Marie Mørk Andersen" userId="35489baa-9c84-4d4c-8fc4-a95cc2bfed30" providerId="ADAL" clId="{5B53BDD2-2B95-5B88-99A9-FC66214C24D4}" dt="2026-08-14T11:53:48.440" v="595" actId="478"/>
          <ac:picMkLst>
            <pc:docMk/>
            <pc:sldMk cId="1018922638" sldId="291"/>
            <ac:picMk id="6" creationId="{69EC0B85-CC80-D8DC-FCF2-740F75DC0AA4}"/>
          </ac:picMkLst>
        </pc:picChg>
        <pc:picChg chg="add mod">
          <ac:chgData name="Marie Mørk Andersen" userId="35489baa-9c84-4d4c-8fc4-a95cc2bfed30" providerId="ADAL" clId="{5B53BDD2-2B95-5B88-99A9-FC66214C24D4}" dt="2026-08-14T11:53:46.561" v="593" actId="167"/>
          <ac:picMkLst>
            <pc:docMk/>
            <pc:sldMk cId="1018922638" sldId="291"/>
            <ac:picMk id="7" creationId="{AB5F8688-FB7B-A83C-13B5-24F1BE0C0F23}"/>
          </ac:picMkLst>
        </pc:picChg>
        <pc:picChg chg="add mod">
          <ac:chgData name="Marie Mørk Andersen" userId="35489baa-9c84-4d4c-8fc4-a95cc2bfed30" providerId="ADAL" clId="{5B53BDD2-2B95-5B88-99A9-FC66214C24D4}" dt="2026-08-14T11:53:46.561" v="593" actId="167"/>
          <ac:picMkLst>
            <pc:docMk/>
            <pc:sldMk cId="1018922638" sldId="291"/>
            <ac:picMk id="8" creationId="{745F32F1-08EE-F210-B502-658E6ECAEE53}"/>
          </ac:picMkLst>
        </pc:picChg>
        <pc:picChg chg="del">
          <ac:chgData name="Marie Mørk Andersen" userId="35489baa-9c84-4d4c-8fc4-a95cc2bfed30" providerId="ADAL" clId="{5B53BDD2-2B95-5B88-99A9-FC66214C24D4}" dt="2026-08-14T11:53:49.239" v="596" actId="478"/>
          <ac:picMkLst>
            <pc:docMk/>
            <pc:sldMk cId="1018922638" sldId="291"/>
            <ac:picMk id="9" creationId="{781A3849-A233-C7CB-A001-9BCC1689FEC4}"/>
          </ac:picMkLst>
        </pc:picChg>
      </pc:sldChg>
      <pc:sldChg chg="modSp add mod ord">
        <pc:chgData name="Marie Mørk Andersen" userId="35489baa-9c84-4d4c-8fc4-a95cc2bfed30" providerId="ADAL" clId="{5B53BDD2-2B95-5B88-99A9-FC66214C24D4}" dt="2026-08-14T11:54:02.955" v="601" actId="20577"/>
        <pc:sldMkLst>
          <pc:docMk/>
          <pc:sldMk cId="3730605160" sldId="292"/>
        </pc:sldMkLst>
        <pc:spChg chg="mod">
          <ac:chgData name="Marie Mørk Andersen" userId="35489baa-9c84-4d4c-8fc4-a95cc2bfed30" providerId="ADAL" clId="{5B53BDD2-2B95-5B88-99A9-FC66214C24D4}" dt="2026-08-14T11:54:02.955" v="601" actId="20577"/>
          <ac:spMkLst>
            <pc:docMk/>
            <pc:sldMk cId="3730605160" sldId="292"/>
            <ac:spMk id="2" creationId="{0EB86F52-F190-752C-8B20-94B94B12C96D}"/>
          </ac:spMkLst>
        </pc:spChg>
      </pc:sldChg>
      <pc:sldChg chg="addSp delSp modSp add mod ord">
        <pc:chgData name="Marie Mørk Andersen" userId="35489baa-9c84-4d4c-8fc4-a95cc2bfed30" providerId="ADAL" clId="{5B53BDD2-2B95-5B88-99A9-FC66214C24D4}" dt="2026-08-14T11:55:41.414" v="647" actId="14100"/>
        <pc:sldMkLst>
          <pc:docMk/>
          <pc:sldMk cId="2761710479" sldId="293"/>
        </pc:sldMkLst>
        <pc:spChg chg="mod">
          <ac:chgData name="Marie Mørk Andersen" userId="35489baa-9c84-4d4c-8fc4-a95cc2bfed30" providerId="ADAL" clId="{5B53BDD2-2B95-5B88-99A9-FC66214C24D4}" dt="2026-08-14T11:55:41.414" v="647" actId="14100"/>
          <ac:spMkLst>
            <pc:docMk/>
            <pc:sldMk cId="2761710479" sldId="293"/>
            <ac:spMk id="2" creationId="{8B6C155E-E875-4E59-BD22-4CC98A44E176}"/>
          </ac:spMkLst>
        </pc:spChg>
        <pc:spChg chg="del mod">
          <ac:chgData name="Marie Mørk Andersen" userId="35489baa-9c84-4d4c-8fc4-a95cc2bfed30" providerId="ADAL" clId="{5B53BDD2-2B95-5B88-99A9-FC66214C24D4}" dt="2026-08-14T11:54:30.291" v="624" actId="478"/>
          <ac:spMkLst>
            <pc:docMk/>
            <pc:sldMk cId="2761710479" sldId="293"/>
            <ac:spMk id="4" creationId="{A9DDA92F-BA90-065E-BA11-B11C30409309}"/>
          </ac:spMkLst>
        </pc:spChg>
        <pc:spChg chg="add mod">
          <ac:chgData name="Marie Mørk Andersen" userId="35489baa-9c84-4d4c-8fc4-a95cc2bfed30" providerId="ADAL" clId="{5B53BDD2-2B95-5B88-99A9-FC66214C24D4}" dt="2026-08-14T11:55:23.615" v="645" actId="207"/>
          <ac:spMkLst>
            <pc:docMk/>
            <pc:sldMk cId="2761710479" sldId="293"/>
            <ac:spMk id="6" creationId="{2A8C6067-5233-A314-4267-91AA54E68A79}"/>
          </ac:spMkLst>
        </pc:spChg>
        <pc:picChg chg="del">
          <ac:chgData name="Marie Mørk Andersen" userId="35489baa-9c84-4d4c-8fc4-a95cc2bfed30" providerId="ADAL" clId="{5B53BDD2-2B95-5B88-99A9-FC66214C24D4}" dt="2026-08-14T11:54:28.823" v="622" actId="478"/>
          <ac:picMkLst>
            <pc:docMk/>
            <pc:sldMk cId="2761710479" sldId="293"/>
            <ac:picMk id="5" creationId="{D66BE851-B5AC-5848-5AAE-C400473228A5}"/>
          </ac:picMkLst>
        </pc:picChg>
        <pc:picChg chg="del">
          <ac:chgData name="Marie Mørk Andersen" userId="35489baa-9c84-4d4c-8fc4-a95cc2bfed30" providerId="ADAL" clId="{5B53BDD2-2B95-5B88-99A9-FC66214C24D4}" dt="2026-08-14T11:54:28.379" v="621" actId="478"/>
          <ac:picMkLst>
            <pc:docMk/>
            <pc:sldMk cId="2761710479" sldId="293"/>
            <ac:picMk id="7" creationId="{F3F0FBB2-1F3D-BE55-DD7B-CA983EE5B9D9}"/>
          </ac:picMkLst>
        </pc:picChg>
        <pc:picChg chg="del">
          <ac:chgData name="Marie Mørk Andersen" userId="35489baa-9c84-4d4c-8fc4-a95cc2bfed30" providerId="ADAL" clId="{5B53BDD2-2B95-5B88-99A9-FC66214C24D4}" dt="2026-08-14T11:54:27.830" v="620" actId="478"/>
          <ac:picMkLst>
            <pc:docMk/>
            <pc:sldMk cId="2761710479" sldId="293"/>
            <ac:picMk id="8" creationId="{5F72C44A-CB8E-CDA1-8376-3724A3B74106}"/>
          </ac:picMkLst>
        </pc:picChg>
      </pc:sldChg>
      <pc:sldChg chg="modSp add">
        <pc:chgData name="Marie Mørk Andersen" userId="35489baa-9c84-4d4c-8fc4-a95cc2bfed30" providerId="ADAL" clId="{5B53BDD2-2B95-5B88-99A9-FC66214C24D4}" dt="2026-08-14T11:55:49.890" v="649"/>
        <pc:sldMkLst>
          <pc:docMk/>
          <pc:sldMk cId="1024949535" sldId="294"/>
        </pc:sldMkLst>
        <pc:spChg chg="mod">
          <ac:chgData name="Marie Mørk Andersen" userId="35489baa-9c84-4d4c-8fc4-a95cc2bfed30" providerId="ADAL" clId="{5B53BDD2-2B95-5B88-99A9-FC66214C24D4}" dt="2026-08-14T11:55:49.890" v="649"/>
          <ac:spMkLst>
            <pc:docMk/>
            <pc:sldMk cId="1024949535" sldId="294"/>
            <ac:spMk id="2" creationId="{78F3A508-B95F-CE44-FCCB-736CF1CAD15B}"/>
          </ac:spMkLst>
        </pc:spChg>
      </pc:sldChg>
      <pc:sldChg chg="modSp add">
        <pc:chgData name="Marie Mørk Andersen" userId="35489baa-9c84-4d4c-8fc4-a95cc2bfed30" providerId="ADAL" clId="{5B53BDD2-2B95-5B88-99A9-FC66214C24D4}" dt="2026-08-14T11:56:05.102" v="652"/>
        <pc:sldMkLst>
          <pc:docMk/>
          <pc:sldMk cId="3386740490" sldId="295"/>
        </pc:sldMkLst>
        <pc:spChg chg="mod">
          <ac:chgData name="Marie Mørk Andersen" userId="35489baa-9c84-4d4c-8fc4-a95cc2bfed30" providerId="ADAL" clId="{5B53BDD2-2B95-5B88-99A9-FC66214C24D4}" dt="2026-08-14T11:56:05.102" v="652"/>
          <ac:spMkLst>
            <pc:docMk/>
            <pc:sldMk cId="3386740490" sldId="295"/>
            <ac:spMk id="2" creationId="{703C0070-7208-B2A1-D112-ECB605FA2C13}"/>
          </ac:spMkLst>
        </pc:spChg>
      </pc:sldChg>
      <pc:sldChg chg="modSp add">
        <pc:chgData name="Marie Mørk Andersen" userId="35489baa-9c84-4d4c-8fc4-a95cc2bfed30" providerId="ADAL" clId="{5B53BDD2-2B95-5B88-99A9-FC66214C24D4}" dt="2026-08-14T11:56:21.590" v="655"/>
        <pc:sldMkLst>
          <pc:docMk/>
          <pc:sldMk cId="2179278698" sldId="296"/>
        </pc:sldMkLst>
        <pc:spChg chg="mod">
          <ac:chgData name="Marie Mørk Andersen" userId="35489baa-9c84-4d4c-8fc4-a95cc2bfed30" providerId="ADAL" clId="{5B53BDD2-2B95-5B88-99A9-FC66214C24D4}" dt="2026-08-14T11:56:21.590" v="655"/>
          <ac:spMkLst>
            <pc:docMk/>
            <pc:sldMk cId="2179278698" sldId="296"/>
            <ac:spMk id="2" creationId="{60201C93-DA9C-7CCD-6F77-B7B1E1601282}"/>
          </ac:spMkLst>
        </pc:spChg>
      </pc:sldChg>
      <pc:sldChg chg="modSp add mod">
        <pc:chgData name="Marie Mørk Andersen" userId="35489baa-9c84-4d4c-8fc4-a95cc2bfed30" providerId="ADAL" clId="{5B53BDD2-2B95-5B88-99A9-FC66214C24D4}" dt="2026-08-14T11:56:46.849" v="660" actId="1076"/>
        <pc:sldMkLst>
          <pc:docMk/>
          <pc:sldMk cId="2380719459" sldId="297"/>
        </pc:sldMkLst>
        <pc:spChg chg="mod">
          <ac:chgData name="Marie Mørk Andersen" userId="35489baa-9c84-4d4c-8fc4-a95cc2bfed30" providerId="ADAL" clId="{5B53BDD2-2B95-5B88-99A9-FC66214C24D4}" dt="2026-08-14T11:56:46.849" v="660" actId="1076"/>
          <ac:spMkLst>
            <pc:docMk/>
            <pc:sldMk cId="2380719459" sldId="297"/>
            <ac:spMk id="2" creationId="{7AAE1433-3511-A790-32A6-2DDBCF0FFD43}"/>
          </ac:spMkLst>
        </pc:spChg>
      </pc:sldChg>
      <pc:sldMasterChg chg="addSp delSp modSp modSldLayout">
        <pc:chgData name="Marie Mørk Andersen" userId="35489baa-9c84-4d4c-8fc4-a95cc2bfed30" providerId="ADAL" clId="{5B53BDD2-2B95-5B88-99A9-FC66214C24D4}" dt="2026-08-14T11:32:11.686" v="279" actId="2085"/>
        <pc:sldMasterMkLst>
          <pc:docMk/>
          <pc:sldMasterMk cId="2460954070" sldId="2147483660"/>
        </pc:sldMasterMkLst>
        <pc:spChg chg="mod">
          <ac:chgData name="Marie Mørk Andersen" userId="35489baa-9c84-4d4c-8fc4-a95cc2bfed30" providerId="ADAL" clId="{5B53BDD2-2B95-5B88-99A9-FC66214C24D4}" dt="2026-08-14T11:31:06.104" v="267" actId="6559"/>
          <ac:spMkLst>
            <pc:docMk/>
            <pc:sldMasterMk cId="2460954070" sldId="2147483660"/>
            <ac:spMk id="2" creationId="{00000000-0000-0000-0000-000000000000}"/>
          </ac:spMkLst>
        </pc:spChg>
        <pc:spChg chg="mod">
          <ac:chgData name="Marie Mørk Andersen" userId="35489baa-9c84-4d4c-8fc4-a95cc2bfed30" providerId="ADAL" clId="{5B53BDD2-2B95-5B88-99A9-FC66214C24D4}" dt="2026-08-14T11:31:22.514" v="269" actId="207"/>
          <ac:spMkLst>
            <pc:docMk/>
            <pc:sldMasterMk cId="2460954070" sldId="2147483660"/>
            <ac:spMk id="3" creationId="{00000000-0000-0000-0000-000000000000}"/>
          </ac:spMkLst>
        </pc:spChg>
        <pc:spChg chg="del">
          <ac:chgData name="Marie Mørk Andersen" userId="35489baa-9c84-4d4c-8fc4-a95cc2bfed30" providerId="ADAL" clId="{5B53BDD2-2B95-5B88-99A9-FC66214C24D4}" dt="2026-08-14T11:24:40.772" v="5"/>
          <ac:spMkLst>
            <pc:docMk/>
            <pc:sldMasterMk cId="2460954070" sldId="2147483660"/>
            <ac:spMk id="4" creationId="{00000000-0000-0000-0000-000000000000}"/>
          </ac:spMkLst>
        </pc:spChg>
        <pc:spChg chg="del">
          <ac:chgData name="Marie Mørk Andersen" userId="35489baa-9c84-4d4c-8fc4-a95cc2bfed30" providerId="ADAL" clId="{5B53BDD2-2B95-5B88-99A9-FC66214C24D4}" dt="2026-08-14T11:24:31.828" v="3"/>
          <ac:spMkLst>
            <pc:docMk/>
            <pc:sldMasterMk cId="2460954070" sldId="2147483660"/>
            <ac:spMk id="5" creationId="{00000000-0000-0000-0000-000000000000}"/>
          </ac:spMkLst>
        </pc:spChg>
        <pc:spChg chg="del">
          <ac:chgData name="Marie Mørk Andersen" userId="35489baa-9c84-4d4c-8fc4-a95cc2bfed30" providerId="ADAL" clId="{5B53BDD2-2B95-5B88-99A9-FC66214C24D4}" dt="2026-08-14T11:24:37.111" v="4"/>
          <ac:spMkLst>
            <pc:docMk/>
            <pc:sldMasterMk cId="2460954070" sldId="2147483660"/>
            <ac:spMk id="6" creationId="{00000000-0000-0000-0000-000000000000}"/>
          </ac:spMkLst>
        </pc:spChg>
        <pc:picChg chg="add mod">
          <ac:chgData name="Marie Mørk Andersen" userId="35489baa-9c84-4d4c-8fc4-a95cc2bfed30" providerId="ADAL" clId="{5B53BDD2-2B95-5B88-99A9-FC66214C24D4}" dt="2026-08-14T11:31:37.642" v="270"/>
          <ac:picMkLst>
            <pc:docMk/>
            <pc:sldMasterMk cId="2460954070" sldId="2147483660"/>
            <ac:picMk id="7" creationId="{B70DAB45-F14B-E9EC-A97D-67D23DD40E7F}"/>
          </ac:picMkLst>
        </pc:picChg>
        <pc:picChg chg="add mod">
          <ac:chgData name="Marie Mørk Andersen" userId="35489baa-9c84-4d4c-8fc4-a95cc2bfed30" providerId="ADAL" clId="{5B53BDD2-2B95-5B88-99A9-FC66214C24D4}" dt="2026-08-14T11:31:37.642" v="270"/>
          <ac:picMkLst>
            <pc:docMk/>
            <pc:sldMasterMk cId="2460954070" sldId="2147483660"/>
            <ac:picMk id="8" creationId="{9B9F7720-BE8B-DF29-CD31-AE9E723E4A40}"/>
          </ac:picMkLst>
        </pc:picChg>
        <pc:picChg chg="add mod">
          <ac:chgData name="Marie Mørk Andersen" userId="35489baa-9c84-4d4c-8fc4-a95cc2bfed30" providerId="ADAL" clId="{5B53BDD2-2B95-5B88-99A9-FC66214C24D4}" dt="2026-08-14T11:31:37.642" v="270"/>
          <ac:picMkLst>
            <pc:docMk/>
            <pc:sldMasterMk cId="2460954070" sldId="2147483660"/>
            <ac:picMk id="9" creationId="{98874194-19FD-49A6-5E98-C11606BBD0FA}"/>
          </ac:picMkLst>
        </pc:picChg>
        <pc:picChg chg="add mod">
          <ac:chgData name="Marie Mørk Andersen" userId="35489baa-9c84-4d4c-8fc4-a95cc2bfed30" providerId="ADAL" clId="{5B53BDD2-2B95-5B88-99A9-FC66214C24D4}" dt="2026-08-14T11:31:37.642" v="270"/>
          <ac:picMkLst>
            <pc:docMk/>
            <pc:sldMasterMk cId="2460954070" sldId="2147483660"/>
            <ac:picMk id="10" creationId="{A43734A4-B3A4-21A3-BEA5-211A039222BE}"/>
          </ac:picMkLst>
        </pc:picChg>
        <pc:sldLayoutChg chg="delSp modSp">
          <pc:chgData name="Marie Mørk Andersen" userId="35489baa-9c84-4d4c-8fc4-a95cc2bfed30" providerId="ADAL" clId="{5B53BDD2-2B95-5B88-99A9-FC66214C24D4}" dt="2026-08-14T11:24:49.608" v="6"/>
          <pc:sldLayoutMkLst>
            <pc:docMk/>
            <pc:sldMasterMk cId="2460954070" sldId="2147483660"/>
            <pc:sldLayoutMk cId="2385387890" sldId="2147483661"/>
          </pc:sldLayoutMkLst>
          <pc:spChg chg="del mod">
            <ac:chgData name="Marie Mørk Andersen" userId="35489baa-9c84-4d4c-8fc4-a95cc2bfed30" providerId="ADAL" clId="{5B53BDD2-2B95-5B88-99A9-FC66214C24D4}" dt="2026-08-14T11:24:49.608" v="6"/>
            <ac:spMkLst>
              <pc:docMk/>
              <pc:sldMasterMk cId="2460954070" sldId="2147483660"/>
              <pc:sldLayoutMk cId="2385387890" sldId="2147483661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49.608" v="6"/>
            <ac:spMkLst>
              <pc:docMk/>
              <pc:sldMasterMk cId="2460954070" sldId="2147483660"/>
              <pc:sldLayoutMk cId="2385387890" sldId="2147483661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49.608" v="6"/>
            <ac:spMkLst>
              <pc:docMk/>
              <pc:sldMasterMk cId="2460954070" sldId="2147483660"/>
              <pc:sldLayoutMk cId="2385387890" sldId="2147483661"/>
              <ac:spMk id="6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4:54.945" v="7"/>
          <pc:sldLayoutMkLst>
            <pc:docMk/>
            <pc:sldMasterMk cId="2460954070" sldId="2147483660"/>
            <pc:sldLayoutMk cId="949138452" sldId="2147483662"/>
          </pc:sldLayoutMkLst>
          <pc:spChg chg="del mod">
            <ac:chgData name="Marie Mørk Andersen" userId="35489baa-9c84-4d4c-8fc4-a95cc2bfed30" providerId="ADAL" clId="{5B53BDD2-2B95-5B88-99A9-FC66214C24D4}" dt="2026-08-14T11:24:54.945" v="7"/>
            <ac:spMkLst>
              <pc:docMk/>
              <pc:sldMasterMk cId="2460954070" sldId="2147483660"/>
              <pc:sldLayoutMk cId="949138452" sldId="2147483662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54.945" v="7"/>
            <ac:spMkLst>
              <pc:docMk/>
              <pc:sldMasterMk cId="2460954070" sldId="2147483660"/>
              <pc:sldLayoutMk cId="949138452" sldId="2147483662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54.945" v="7"/>
            <ac:spMkLst>
              <pc:docMk/>
              <pc:sldMasterMk cId="2460954070" sldId="2147483660"/>
              <pc:sldLayoutMk cId="949138452" sldId="2147483662"/>
              <ac:spMk id="6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4:58.044" v="8"/>
          <pc:sldLayoutMkLst>
            <pc:docMk/>
            <pc:sldMasterMk cId="2460954070" sldId="2147483660"/>
            <pc:sldLayoutMk cId="2591524520" sldId="2147483663"/>
          </pc:sldLayoutMkLst>
          <pc:spChg chg="del mod">
            <ac:chgData name="Marie Mørk Andersen" userId="35489baa-9c84-4d4c-8fc4-a95cc2bfed30" providerId="ADAL" clId="{5B53BDD2-2B95-5B88-99A9-FC66214C24D4}" dt="2026-08-14T11:24:58.044" v="8"/>
            <ac:spMkLst>
              <pc:docMk/>
              <pc:sldMasterMk cId="2460954070" sldId="2147483660"/>
              <pc:sldLayoutMk cId="2591524520" sldId="2147483663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58.044" v="8"/>
            <ac:spMkLst>
              <pc:docMk/>
              <pc:sldMasterMk cId="2460954070" sldId="2147483660"/>
              <pc:sldLayoutMk cId="2591524520" sldId="2147483663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4:58.044" v="8"/>
            <ac:spMkLst>
              <pc:docMk/>
              <pc:sldMasterMk cId="2460954070" sldId="2147483660"/>
              <pc:sldLayoutMk cId="2591524520" sldId="2147483663"/>
              <ac:spMk id="6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00.244" v="9"/>
          <pc:sldLayoutMkLst>
            <pc:docMk/>
            <pc:sldMasterMk cId="2460954070" sldId="2147483660"/>
            <pc:sldLayoutMk cId="1203092039" sldId="2147483664"/>
          </pc:sldLayoutMkLst>
          <pc:spChg chg="del mod">
            <ac:chgData name="Marie Mørk Andersen" userId="35489baa-9c84-4d4c-8fc4-a95cc2bfed30" providerId="ADAL" clId="{5B53BDD2-2B95-5B88-99A9-FC66214C24D4}" dt="2026-08-14T11:25:00.244" v="9"/>
            <ac:spMkLst>
              <pc:docMk/>
              <pc:sldMasterMk cId="2460954070" sldId="2147483660"/>
              <pc:sldLayoutMk cId="1203092039" sldId="2147483664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0.244" v="9"/>
            <ac:spMkLst>
              <pc:docMk/>
              <pc:sldMasterMk cId="2460954070" sldId="2147483660"/>
              <pc:sldLayoutMk cId="1203092039" sldId="2147483664"/>
              <ac:spMk id="6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0.244" v="9"/>
            <ac:spMkLst>
              <pc:docMk/>
              <pc:sldMasterMk cId="2460954070" sldId="2147483660"/>
              <pc:sldLayoutMk cId="1203092039" sldId="2147483664"/>
              <ac:spMk id="7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02.759" v="10"/>
          <pc:sldLayoutMkLst>
            <pc:docMk/>
            <pc:sldMasterMk cId="2460954070" sldId="2147483660"/>
            <pc:sldLayoutMk cId="3733172339" sldId="2147483665"/>
          </pc:sldLayoutMkLst>
          <pc:spChg chg="del mod">
            <ac:chgData name="Marie Mørk Andersen" userId="35489baa-9c84-4d4c-8fc4-a95cc2bfed30" providerId="ADAL" clId="{5B53BDD2-2B95-5B88-99A9-FC66214C24D4}" dt="2026-08-14T11:25:02.759" v="10"/>
            <ac:spMkLst>
              <pc:docMk/>
              <pc:sldMasterMk cId="2460954070" sldId="2147483660"/>
              <pc:sldLayoutMk cId="3733172339" sldId="2147483665"/>
              <ac:spMk id="7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2.759" v="10"/>
            <ac:spMkLst>
              <pc:docMk/>
              <pc:sldMasterMk cId="2460954070" sldId="2147483660"/>
              <pc:sldLayoutMk cId="3733172339" sldId="2147483665"/>
              <ac:spMk id="8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2.759" v="10"/>
            <ac:spMkLst>
              <pc:docMk/>
              <pc:sldMasterMk cId="2460954070" sldId="2147483660"/>
              <pc:sldLayoutMk cId="3733172339" sldId="2147483665"/>
              <ac:spMk id="9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05.509" v="11"/>
          <pc:sldLayoutMkLst>
            <pc:docMk/>
            <pc:sldMasterMk cId="2460954070" sldId="2147483660"/>
            <pc:sldLayoutMk cId="3210312558" sldId="2147483666"/>
          </pc:sldLayoutMkLst>
          <pc:spChg chg="del mod">
            <ac:chgData name="Marie Mørk Andersen" userId="35489baa-9c84-4d4c-8fc4-a95cc2bfed30" providerId="ADAL" clId="{5B53BDD2-2B95-5B88-99A9-FC66214C24D4}" dt="2026-08-14T11:25:05.509" v="11"/>
            <ac:spMkLst>
              <pc:docMk/>
              <pc:sldMasterMk cId="2460954070" sldId="2147483660"/>
              <pc:sldLayoutMk cId="3210312558" sldId="2147483666"/>
              <ac:spMk id="3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5.509" v="11"/>
            <ac:spMkLst>
              <pc:docMk/>
              <pc:sldMasterMk cId="2460954070" sldId="2147483660"/>
              <pc:sldLayoutMk cId="3210312558" sldId="2147483666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5.509" v="11"/>
            <ac:spMkLst>
              <pc:docMk/>
              <pc:sldMasterMk cId="2460954070" sldId="2147483660"/>
              <pc:sldLayoutMk cId="3210312558" sldId="2147483666"/>
              <ac:spMk id="5" creationId="{00000000-0000-0000-0000-000000000000}"/>
            </ac:spMkLst>
          </pc:spChg>
        </pc:sldLayoutChg>
        <pc:sldLayoutChg chg="addSp delSp modSp mod">
          <pc:chgData name="Marie Mørk Andersen" userId="35489baa-9c84-4d4c-8fc4-a95cc2bfed30" providerId="ADAL" clId="{5B53BDD2-2B95-5B88-99A9-FC66214C24D4}" dt="2026-08-14T11:32:11.686" v="279" actId="2085"/>
          <pc:sldLayoutMkLst>
            <pc:docMk/>
            <pc:sldMasterMk cId="2460954070" sldId="2147483660"/>
            <pc:sldLayoutMk cId="3146388984" sldId="2147483667"/>
          </pc:sldLayoutMkLst>
          <pc:spChg chg="del">
            <ac:chgData name="Marie Mørk Andersen" userId="35489baa-9c84-4d4c-8fc4-a95cc2bfed30" providerId="ADAL" clId="{5B53BDD2-2B95-5B88-99A9-FC66214C24D4}" dt="2026-08-14T11:24:24.280" v="2"/>
            <ac:spMkLst>
              <pc:docMk/>
              <pc:sldMasterMk cId="2460954070" sldId="2147483660"/>
              <pc:sldLayoutMk cId="3146388984" sldId="2147483667"/>
              <ac:spMk id="2" creationId="{00000000-0000-0000-0000-000000000000}"/>
            </ac:spMkLst>
          </pc:spChg>
          <pc:spChg chg="del">
            <ac:chgData name="Marie Mørk Andersen" userId="35489baa-9c84-4d4c-8fc4-a95cc2bfed30" providerId="ADAL" clId="{5B53BDD2-2B95-5B88-99A9-FC66214C24D4}" dt="2026-08-14T11:24:24.280" v="2"/>
            <ac:spMkLst>
              <pc:docMk/>
              <pc:sldMasterMk cId="2460954070" sldId="2147483660"/>
              <pc:sldLayoutMk cId="3146388984" sldId="2147483667"/>
              <ac:spMk id="3" creationId="{00000000-0000-0000-0000-000000000000}"/>
            </ac:spMkLst>
          </pc:spChg>
          <pc:spChg chg="del">
            <ac:chgData name="Marie Mørk Andersen" userId="35489baa-9c84-4d4c-8fc4-a95cc2bfed30" providerId="ADAL" clId="{5B53BDD2-2B95-5B88-99A9-FC66214C24D4}" dt="2026-08-14T11:24:24.280" v="2"/>
            <ac:spMkLst>
              <pc:docMk/>
              <pc:sldMasterMk cId="2460954070" sldId="2147483660"/>
              <pc:sldLayoutMk cId="3146388984" sldId="2147483667"/>
              <ac:spMk id="4" creationId="{00000000-0000-0000-0000-000000000000}"/>
            </ac:spMkLst>
          </pc:spChg>
          <pc:spChg chg="add del mod">
            <ac:chgData name="Marie Mørk Andersen" userId="35489baa-9c84-4d4c-8fc4-a95cc2bfed30" providerId="ADAL" clId="{5B53BDD2-2B95-5B88-99A9-FC66214C24D4}" dt="2026-08-14T11:31:53.967" v="276"/>
            <ac:spMkLst>
              <pc:docMk/>
              <pc:sldMasterMk cId="2460954070" sldId="2147483660"/>
              <pc:sldLayoutMk cId="3146388984" sldId="2147483667"/>
              <ac:spMk id="13" creationId="{183A5479-2259-7711-5213-0BCE61DCEF2C}"/>
            </ac:spMkLst>
          </pc:spChg>
          <pc:spChg chg="add mod">
            <ac:chgData name="Marie Mørk Andersen" userId="35489baa-9c84-4d4c-8fc4-a95cc2bfed30" providerId="ADAL" clId="{5B53BDD2-2B95-5B88-99A9-FC66214C24D4}" dt="2026-08-14T11:32:11.686" v="279" actId="2085"/>
            <ac:spMkLst>
              <pc:docMk/>
              <pc:sldMasterMk cId="2460954070" sldId="2147483660"/>
              <pc:sldLayoutMk cId="3146388984" sldId="2147483667"/>
              <ac:spMk id="14" creationId="{F38E74E5-1D62-A57C-3562-F6B26199BBFF}"/>
            </ac:spMkLst>
          </pc:spChg>
          <pc:picChg chg="add del mod">
            <ac:chgData name="Marie Mørk Andersen" userId="35489baa-9c84-4d4c-8fc4-a95cc2bfed30" providerId="ADAL" clId="{5B53BDD2-2B95-5B88-99A9-FC66214C24D4}" dt="2026-08-14T11:31:49.120" v="273" actId="478"/>
            <ac:picMkLst>
              <pc:docMk/>
              <pc:sldMasterMk cId="2460954070" sldId="2147483660"/>
              <pc:sldLayoutMk cId="3146388984" sldId="2147483667"/>
              <ac:picMk id="6" creationId="{E4A74250-3A04-A1F1-100F-1BEB80AF6A9A}"/>
            </ac:picMkLst>
          </pc:picChg>
          <pc:picChg chg="add del mod">
            <ac:chgData name="Marie Mørk Andersen" userId="35489baa-9c84-4d4c-8fc4-a95cc2bfed30" providerId="ADAL" clId="{5B53BDD2-2B95-5B88-99A9-FC66214C24D4}" dt="2026-08-14T11:31:48.106" v="272" actId="478"/>
            <ac:picMkLst>
              <pc:docMk/>
              <pc:sldMasterMk cId="2460954070" sldId="2147483660"/>
              <pc:sldLayoutMk cId="3146388984" sldId="2147483667"/>
              <ac:picMk id="8" creationId="{D38B2F11-B4A5-1CB4-1D07-E13957897ED9}"/>
            </ac:picMkLst>
          </pc:picChg>
          <pc:picChg chg="add del mod">
            <ac:chgData name="Marie Mørk Andersen" userId="35489baa-9c84-4d4c-8fc4-a95cc2bfed30" providerId="ADAL" clId="{5B53BDD2-2B95-5B88-99A9-FC66214C24D4}" dt="2026-08-14T11:31:47.129" v="271" actId="478"/>
            <ac:picMkLst>
              <pc:docMk/>
              <pc:sldMasterMk cId="2460954070" sldId="2147483660"/>
              <pc:sldLayoutMk cId="3146388984" sldId="2147483667"/>
              <ac:picMk id="10" creationId="{CC210175-F4F4-4D36-3B14-190910351D10}"/>
            </ac:picMkLst>
          </pc:picChg>
          <pc:picChg chg="add mod">
            <ac:chgData name="Marie Mørk Andersen" userId="35489baa-9c84-4d4c-8fc4-a95cc2bfed30" providerId="ADAL" clId="{5B53BDD2-2B95-5B88-99A9-FC66214C24D4}" dt="2026-08-14T11:30:13.526" v="263" actId="1076"/>
            <ac:picMkLst>
              <pc:docMk/>
              <pc:sldMasterMk cId="2460954070" sldId="2147483660"/>
              <pc:sldLayoutMk cId="3146388984" sldId="2147483667"/>
              <ac:picMk id="12" creationId="{66765859-E71A-C1CC-F8C8-9DF99BE4A6FB}"/>
            </ac:picMkLst>
          </pc:picChg>
        </pc:sldLayoutChg>
        <pc:sldLayoutChg chg="delSp modSp">
          <pc:chgData name="Marie Mørk Andersen" userId="35489baa-9c84-4d4c-8fc4-a95cc2bfed30" providerId="ADAL" clId="{5B53BDD2-2B95-5B88-99A9-FC66214C24D4}" dt="2026-08-14T11:25:08.309" v="12"/>
          <pc:sldLayoutMkLst>
            <pc:docMk/>
            <pc:sldMasterMk cId="2460954070" sldId="2147483660"/>
            <pc:sldLayoutMk cId="3171841454" sldId="2147483668"/>
          </pc:sldLayoutMkLst>
          <pc:spChg chg="del mod">
            <ac:chgData name="Marie Mørk Andersen" userId="35489baa-9c84-4d4c-8fc4-a95cc2bfed30" providerId="ADAL" clId="{5B53BDD2-2B95-5B88-99A9-FC66214C24D4}" dt="2026-08-14T11:25:08.309" v="12"/>
            <ac:spMkLst>
              <pc:docMk/>
              <pc:sldMasterMk cId="2460954070" sldId="2147483660"/>
              <pc:sldLayoutMk cId="3171841454" sldId="2147483668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8.309" v="12"/>
            <ac:spMkLst>
              <pc:docMk/>
              <pc:sldMasterMk cId="2460954070" sldId="2147483660"/>
              <pc:sldLayoutMk cId="3171841454" sldId="2147483668"/>
              <ac:spMk id="6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08.309" v="12"/>
            <ac:spMkLst>
              <pc:docMk/>
              <pc:sldMasterMk cId="2460954070" sldId="2147483660"/>
              <pc:sldLayoutMk cId="3171841454" sldId="2147483668"/>
              <ac:spMk id="7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10.796" v="13"/>
          <pc:sldLayoutMkLst>
            <pc:docMk/>
            <pc:sldMasterMk cId="2460954070" sldId="2147483660"/>
            <pc:sldLayoutMk cId="1718958274" sldId="2147483669"/>
          </pc:sldLayoutMkLst>
          <pc:spChg chg="del mod">
            <ac:chgData name="Marie Mørk Andersen" userId="35489baa-9c84-4d4c-8fc4-a95cc2bfed30" providerId="ADAL" clId="{5B53BDD2-2B95-5B88-99A9-FC66214C24D4}" dt="2026-08-14T11:25:10.796" v="13"/>
            <ac:spMkLst>
              <pc:docMk/>
              <pc:sldMasterMk cId="2460954070" sldId="2147483660"/>
              <pc:sldLayoutMk cId="1718958274" sldId="2147483669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0.796" v="13"/>
            <ac:spMkLst>
              <pc:docMk/>
              <pc:sldMasterMk cId="2460954070" sldId="2147483660"/>
              <pc:sldLayoutMk cId="1718958274" sldId="2147483669"/>
              <ac:spMk id="6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0.796" v="13"/>
            <ac:spMkLst>
              <pc:docMk/>
              <pc:sldMasterMk cId="2460954070" sldId="2147483660"/>
              <pc:sldLayoutMk cId="1718958274" sldId="2147483669"/>
              <ac:spMk id="7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13.777" v="14"/>
          <pc:sldLayoutMkLst>
            <pc:docMk/>
            <pc:sldMasterMk cId="2460954070" sldId="2147483660"/>
            <pc:sldLayoutMk cId="2202905451" sldId="2147483670"/>
          </pc:sldLayoutMkLst>
          <pc:spChg chg="del mod">
            <ac:chgData name="Marie Mørk Andersen" userId="35489baa-9c84-4d4c-8fc4-a95cc2bfed30" providerId="ADAL" clId="{5B53BDD2-2B95-5B88-99A9-FC66214C24D4}" dt="2026-08-14T11:25:13.777" v="14"/>
            <ac:spMkLst>
              <pc:docMk/>
              <pc:sldMasterMk cId="2460954070" sldId="2147483660"/>
              <pc:sldLayoutMk cId="2202905451" sldId="2147483670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3.777" v="14"/>
            <ac:spMkLst>
              <pc:docMk/>
              <pc:sldMasterMk cId="2460954070" sldId="2147483660"/>
              <pc:sldLayoutMk cId="2202905451" sldId="2147483670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3.777" v="14"/>
            <ac:spMkLst>
              <pc:docMk/>
              <pc:sldMasterMk cId="2460954070" sldId="2147483660"/>
              <pc:sldLayoutMk cId="2202905451" sldId="2147483670"/>
              <ac:spMk id="6" creationId="{00000000-0000-0000-0000-000000000000}"/>
            </ac:spMkLst>
          </pc:spChg>
        </pc:sldLayoutChg>
        <pc:sldLayoutChg chg="delSp modSp">
          <pc:chgData name="Marie Mørk Andersen" userId="35489baa-9c84-4d4c-8fc4-a95cc2bfed30" providerId="ADAL" clId="{5B53BDD2-2B95-5B88-99A9-FC66214C24D4}" dt="2026-08-14T11:25:16.408" v="15"/>
          <pc:sldLayoutMkLst>
            <pc:docMk/>
            <pc:sldMasterMk cId="2460954070" sldId="2147483660"/>
            <pc:sldLayoutMk cId="3479445657" sldId="2147483671"/>
          </pc:sldLayoutMkLst>
          <pc:spChg chg="del mod">
            <ac:chgData name="Marie Mørk Andersen" userId="35489baa-9c84-4d4c-8fc4-a95cc2bfed30" providerId="ADAL" clId="{5B53BDD2-2B95-5B88-99A9-FC66214C24D4}" dt="2026-08-14T11:25:16.408" v="15"/>
            <ac:spMkLst>
              <pc:docMk/>
              <pc:sldMasterMk cId="2460954070" sldId="2147483660"/>
              <pc:sldLayoutMk cId="3479445657" sldId="2147483671"/>
              <ac:spMk id="4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6.408" v="15"/>
            <ac:spMkLst>
              <pc:docMk/>
              <pc:sldMasterMk cId="2460954070" sldId="2147483660"/>
              <pc:sldLayoutMk cId="3479445657" sldId="2147483671"/>
              <ac:spMk id="5" creationId="{00000000-0000-0000-0000-000000000000}"/>
            </ac:spMkLst>
          </pc:spChg>
          <pc:spChg chg="del mod">
            <ac:chgData name="Marie Mørk Andersen" userId="35489baa-9c84-4d4c-8fc4-a95cc2bfed30" providerId="ADAL" clId="{5B53BDD2-2B95-5B88-99A9-FC66214C24D4}" dt="2026-08-14T11:25:16.408" v="15"/>
            <ac:spMkLst>
              <pc:docMk/>
              <pc:sldMasterMk cId="2460954070" sldId="2147483660"/>
              <pc:sldLayoutMk cId="3479445657" sldId="2147483671"/>
              <ac:spMk id="6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11">
            <a:extLst>
              <a:ext uri="{FF2B5EF4-FFF2-40B4-BE49-F238E27FC236}">
                <a16:creationId xmlns:a16="http://schemas.microsoft.com/office/drawing/2014/main" id="{66765859-E71A-C1CC-F8C8-9DF99BE4A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866" y="6026365"/>
            <a:ext cx="804014" cy="413174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F38E74E5-1D62-A57C-3562-F6B26199BBFF}"/>
              </a:ext>
            </a:extLst>
          </p:cNvPr>
          <p:cNvSpPr/>
          <p:nvPr userDrawn="1"/>
        </p:nvSpPr>
        <p:spPr>
          <a:xfrm>
            <a:off x="441434" y="5596759"/>
            <a:ext cx="11437883" cy="1072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B70DAB45-F14B-E9EC-A97D-67D23DD40E7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706" y="6172902"/>
            <a:ext cx="1502179" cy="266637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9B9F7720-BE8B-DF29-CD31-AE9E723E4A4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393" y="6097802"/>
            <a:ext cx="1479858" cy="36996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98874194-19FD-49A6-5E98-C11606BBD0F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20" y="5865459"/>
            <a:ext cx="719240" cy="54770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A43734A4-B3A4-21A3-BEA5-211A039222BE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5866" y="6026365"/>
            <a:ext cx="804014" cy="41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558F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558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558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558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58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558F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llage of people riding bikes and skating&#10;&#10;AI-generated content may be incorrect.">
            <a:extLst>
              <a:ext uri="{FF2B5EF4-FFF2-40B4-BE49-F238E27FC236}">
                <a16:creationId xmlns:a16="http://schemas.microsoft.com/office/drawing/2014/main" id="{FD4A3E8B-1EC4-D153-1CC3-2398D41F44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24" b="37460"/>
          <a:stretch>
            <a:fillRect/>
          </a:stretch>
        </p:blipFill>
        <p:spPr>
          <a:xfrm>
            <a:off x="0" y="0"/>
            <a:ext cx="12192000" cy="49819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691" y="4099033"/>
            <a:ext cx="9144000" cy="1726306"/>
          </a:xfrm>
        </p:spPr>
        <p:txBody>
          <a:bodyPr>
            <a:normAutofit/>
          </a:bodyPr>
          <a:lstStyle/>
          <a:p>
            <a:pPr algn="l"/>
            <a:r>
              <a:rPr lang="da-DK" sz="4400" noProof="0" dirty="0"/>
              <a:t>Genkend bevægelsen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742E93-F422-3493-7516-63D0AD9E5B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A line graph with numbers&#10;&#10;AI-generated content may be incorrect.">
            <a:extLst>
              <a:ext uri="{FF2B5EF4-FFF2-40B4-BE49-F238E27FC236}">
                <a16:creationId xmlns:a16="http://schemas.microsoft.com/office/drawing/2014/main" id="{50AF1CB8-3D88-C923-7D56-84846B17B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0945" y="3216163"/>
            <a:ext cx="3914244" cy="2307467"/>
          </a:xfrm>
          <a:prstGeom prst="rect">
            <a:avLst/>
          </a:prstGeom>
        </p:spPr>
      </p:pic>
      <p:pic>
        <p:nvPicPr>
          <p:cNvPr id="6" name="Picture 9" descr="A blue curve with numbers&#10;&#10;AI-generated content may be incorrect.">
            <a:extLst>
              <a:ext uri="{FF2B5EF4-FFF2-40B4-BE49-F238E27FC236}">
                <a16:creationId xmlns:a16="http://schemas.microsoft.com/office/drawing/2014/main" id="{AA226D32-2A13-4253-97DC-EEB5AFB809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8924" y="3220784"/>
            <a:ext cx="3912770" cy="2307168"/>
          </a:xfrm>
          <a:prstGeom prst="rect">
            <a:avLst/>
          </a:prstGeom>
        </p:spPr>
      </p:pic>
      <p:pic>
        <p:nvPicPr>
          <p:cNvPr id="9" name="Picture 10" descr="A line graph with numbers and a line&#10;&#10;AI-generated content may be incorrect.">
            <a:extLst>
              <a:ext uri="{FF2B5EF4-FFF2-40B4-BE49-F238E27FC236}">
                <a16:creationId xmlns:a16="http://schemas.microsoft.com/office/drawing/2014/main" id="{B5661BB5-C8D7-9B25-5D50-DFB56D3166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22" y="3220786"/>
            <a:ext cx="3863856" cy="2307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7CF870-9C97-AB5C-C84E-51BA9584E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7" y="421563"/>
            <a:ext cx="10773106" cy="1857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/>
              <a:t>Hvilken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 matcher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ligning</a:t>
            </a:r>
            <a:r>
              <a:rPr lang="en-US" sz="3600" dirty="0"/>
              <a:t>?</a:t>
            </a:r>
            <a:br>
              <a:rPr lang="en-US" sz="4000" dirty="0"/>
            </a:br>
            <a:r>
              <a:rPr lang="en-US" sz="4000" b="0" dirty="0"/>
              <a:t>v(t) = 4 m/s</a:t>
            </a:r>
            <a:r>
              <a:rPr lang="en-US" sz="4000" b="0" baseline="30000" dirty="0"/>
              <a:t>2</a:t>
            </a:r>
            <a:r>
              <a:rPr lang="en-US" sz="4000" b="0" dirty="0"/>
              <a:t>*t + 20 m/s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6231CF-1BF3-E2CC-2E42-A17B3E99E2E9}"/>
              </a:ext>
            </a:extLst>
          </p:cNvPr>
          <p:cNvSpPr txBox="1"/>
          <p:nvPr/>
        </p:nvSpPr>
        <p:spPr>
          <a:xfrm>
            <a:off x="106681" y="2775889"/>
            <a:ext cx="11436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 Svar 1               Svar 2                 Svar 3</a:t>
            </a:r>
          </a:p>
        </p:txBody>
      </p:sp>
    </p:spTree>
    <p:extLst>
      <p:ext uri="{BB962C8B-B14F-4D97-AF65-F5344CB8AC3E}">
        <p14:creationId xmlns:p14="http://schemas.microsoft.com/office/powerpoint/2010/main" val="14056316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B27A33-36A9-F0FA-FA20-6AF0D5871E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8" descr="A blue line graph with numbers&#10;&#10;AI-generated content may be incorrect.">
            <a:extLst>
              <a:ext uri="{FF2B5EF4-FFF2-40B4-BE49-F238E27FC236}">
                <a16:creationId xmlns:a16="http://schemas.microsoft.com/office/drawing/2014/main" id="{108FCE13-4C5E-A9E3-FA0E-671FE23D64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95" y="3226896"/>
            <a:ext cx="3872091" cy="2296734"/>
          </a:xfrm>
          <a:prstGeom prst="rect">
            <a:avLst/>
          </a:prstGeom>
        </p:spPr>
      </p:pic>
      <p:pic>
        <p:nvPicPr>
          <p:cNvPr id="7" name="Picture 10" descr="A line graph with numbers and a line&#10;&#10;AI-generated content may be incorrect.">
            <a:extLst>
              <a:ext uri="{FF2B5EF4-FFF2-40B4-BE49-F238E27FC236}">
                <a16:creationId xmlns:a16="http://schemas.microsoft.com/office/drawing/2014/main" id="{813D56E8-4DF0-D1F7-DEB8-5374388FFC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3042" y="3220787"/>
            <a:ext cx="3906785" cy="2307166"/>
          </a:xfrm>
          <a:prstGeom prst="rect">
            <a:avLst/>
          </a:prstGeom>
        </p:spPr>
      </p:pic>
      <p:pic>
        <p:nvPicPr>
          <p:cNvPr id="8" name="Picture 11" descr="A blue line with numbers&#10;&#10;AI-generated content may be incorrect.">
            <a:extLst>
              <a:ext uri="{FF2B5EF4-FFF2-40B4-BE49-F238E27FC236}">
                <a16:creationId xmlns:a16="http://schemas.microsoft.com/office/drawing/2014/main" id="{17F5D9C3-FED0-63FD-B8E4-5052766B1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901" y="3216165"/>
            <a:ext cx="3914244" cy="23074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5713A4-8476-3A09-DD6A-EAE34176C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7" y="421563"/>
            <a:ext cx="10773106" cy="1857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/>
              <a:t>Hvilken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 matcher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ligning</a:t>
            </a:r>
            <a:r>
              <a:rPr lang="en-US" sz="3600" dirty="0"/>
              <a:t>?</a:t>
            </a:r>
            <a:br>
              <a:rPr lang="en-US" sz="4000" dirty="0"/>
            </a:br>
            <a:r>
              <a:rPr lang="en-US" sz="4000" dirty="0"/>
              <a:t>s(t) = 4 m/s</a:t>
            </a:r>
            <a:r>
              <a:rPr lang="en-US" sz="4000" baseline="30000" dirty="0"/>
              <a:t>2</a:t>
            </a:r>
            <a:r>
              <a:rPr lang="en-US" sz="4000" dirty="0"/>
              <a:t> * t</a:t>
            </a:r>
            <a:r>
              <a:rPr lang="en-US" sz="4000" baseline="30000" dirty="0"/>
              <a:t>2</a:t>
            </a:r>
            <a:r>
              <a:rPr lang="en-US" sz="4000" dirty="0"/>
              <a:t> + 2 m/s * t + 5 m</a:t>
            </a:r>
            <a:endParaRPr lang="en-US" sz="40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CB755A-C836-317B-0165-A3107765D692}"/>
              </a:ext>
            </a:extLst>
          </p:cNvPr>
          <p:cNvSpPr txBox="1"/>
          <p:nvPr/>
        </p:nvSpPr>
        <p:spPr>
          <a:xfrm>
            <a:off x="106681" y="2775889"/>
            <a:ext cx="11436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 Svar 1               Svar 2                 Svar 3</a:t>
            </a:r>
          </a:p>
        </p:txBody>
      </p:sp>
    </p:spTree>
    <p:extLst>
      <p:ext uri="{BB962C8B-B14F-4D97-AF65-F5344CB8AC3E}">
        <p14:creationId xmlns:p14="http://schemas.microsoft.com/office/powerpoint/2010/main" val="489226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B4E70-83E3-46C9-198A-4BBDC23FE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A blue line with numbers&#10;&#10;AI-generated content may be incorrect.">
            <a:extLst>
              <a:ext uri="{FF2B5EF4-FFF2-40B4-BE49-F238E27FC236}">
                <a16:creationId xmlns:a16="http://schemas.microsoft.com/office/drawing/2014/main" id="{2092AA9B-750B-E059-7AE4-C19CA584C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70" y="3234204"/>
            <a:ext cx="3871316" cy="2307466"/>
          </a:xfrm>
          <a:prstGeom prst="rect">
            <a:avLst/>
          </a:prstGeom>
        </p:spPr>
      </p:pic>
      <p:pic>
        <p:nvPicPr>
          <p:cNvPr id="6" name="Picture 8" descr="A line graph with numbers and a line&#10;&#10;AI-generated content may be incorrect.">
            <a:extLst>
              <a:ext uri="{FF2B5EF4-FFF2-40B4-BE49-F238E27FC236}">
                <a16:creationId xmlns:a16="http://schemas.microsoft.com/office/drawing/2014/main" id="{D652B46E-8126-39DD-15A3-6330F3AB6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2653" y="3234205"/>
            <a:ext cx="3914244" cy="2307465"/>
          </a:xfrm>
          <a:prstGeom prst="rect">
            <a:avLst/>
          </a:prstGeom>
        </p:spPr>
      </p:pic>
      <p:pic>
        <p:nvPicPr>
          <p:cNvPr id="9" name="Picture 10" descr="A graph with numbers and a line&#10;&#10;AI-generated content may be incorrect.">
            <a:extLst>
              <a:ext uri="{FF2B5EF4-FFF2-40B4-BE49-F238E27FC236}">
                <a16:creationId xmlns:a16="http://schemas.microsoft.com/office/drawing/2014/main" id="{6EEAF08D-D508-0673-721E-C90040EE42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6866" y="3226896"/>
            <a:ext cx="3947312" cy="2307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CFB4B5A-4A0F-C3F6-951C-6133EB8C2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7" y="421563"/>
            <a:ext cx="10773106" cy="1857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/>
              <a:t>Hvilken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 matcher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ligning</a:t>
            </a:r>
            <a:r>
              <a:rPr lang="en-US" sz="3600" dirty="0"/>
              <a:t>?</a:t>
            </a:r>
            <a:br>
              <a:rPr lang="en-US" sz="4000" dirty="0"/>
            </a:br>
            <a:r>
              <a:rPr lang="en-US" sz="4000" dirty="0"/>
              <a:t>s(t) = 10 m/s * t</a:t>
            </a:r>
            <a:endParaRPr lang="en-US" sz="40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C5CDB2-091B-2770-2AD3-41116470A05A}"/>
              </a:ext>
            </a:extLst>
          </p:cNvPr>
          <p:cNvSpPr txBox="1"/>
          <p:nvPr/>
        </p:nvSpPr>
        <p:spPr>
          <a:xfrm>
            <a:off x="106681" y="2775889"/>
            <a:ext cx="11436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 Svar 1               Svar 2                 Svar 3</a:t>
            </a:r>
          </a:p>
        </p:txBody>
      </p:sp>
    </p:spTree>
    <p:extLst>
      <p:ext uri="{BB962C8B-B14F-4D97-AF65-F5344CB8AC3E}">
        <p14:creationId xmlns:p14="http://schemas.microsoft.com/office/powerpoint/2010/main" val="2765266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03E5D-5482-FC44-29E9-79EFD80CC9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A graph of a curve&#10;&#10;AI-generated content may be incorrect.">
            <a:extLst>
              <a:ext uri="{FF2B5EF4-FFF2-40B4-BE49-F238E27FC236}">
                <a16:creationId xmlns:a16="http://schemas.microsoft.com/office/drawing/2014/main" id="{539D2FCA-A07A-1BB5-4121-826FA58D99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8" y="3234204"/>
            <a:ext cx="3946442" cy="2307466"/>
          </a:xfrm>
          <a:prstGeom prst="rect">
            <a:avLst/>
          </a:prstGeom>
        </p:spPr>
      </p:pic>
      <p:pic>
        <p:nvPicPr>
          <p:cNvPr id="7" name="Picture 8" descr="A blue curve on a white background&#10;&#10;AI-generated content may be incorrect.">
            <a:extLst>
              <a:ext uri="{FF2B5EF4-FFF2-40B4-BE49-F238E27FC236}">
                <a16:creationId xmlns:a16="http://schemas.microsoft.com/office/drawing/2014/main" id="{AB5F8688-FB7B-A83C-13B5-24F1BE0C0F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573" y="3238825"/>
            <a:ext cx="3909147" cy="2307167"/>
          </a:xfrm>
          <a:prstGeom prst="rect">
            <a:avLst/>
          </a:prstGeom>
        </p:spPr>
      </p:pic>
      <p:pic>
        <p:nvPicPr>
          <p:cNvPr id="8" name="Picture 9" descr="A graph of a curve&#10;&#10;AI-generated content may be incorrect.">
            <a:extLst>
              <a:ext uri="{FF2B5EF4-FFF2-40B4-BE49-F238E27FC236}">
                <a16:creationId xmlns:a16="http://schemas.microsoft.com/office/drawing/2014/main" id="{745F32F1-08EE-F210-B502-658E6ECAEE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589" y="3238825"/>
            <a:ext cx="3871197" cy="23071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7BCE5E6-0999-563A-CD82-62464318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7" y="421563"/>
            <a:ext cx="10773106" cy="18578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/>
              <a:t>Hvilken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 matcher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ligning</a:t>
            </a:r>
            <a:r>
              <a:rPr lang="en-US" sz="3600" dirty="0"/>
              <a:t>?</a:t>
            </a:r>
            <a:br>
              <a:rPr lang="en-US" sz="4000" dirty="0"/>
            </a:br>
            <a:r>
              <a:rPr lang="en-US" sz="4000" dirty="0"/>
              <a:t>s(t) = -1 m/s</a:t>
            </a:r>
            <a:r>
              <a:rPr lang="en-US" sz="4000" baseline="30000" dirty="0"/>
              <a:t>2</a:t>
            </a:r>
            <a:r>
              <a:rPr lang="en-US" sz="4000" dirty="0"/>
              <a:t> *t</a:t>
            </a:r>
            <a:r>
              <a:rPr lang="en-US" sz="4000" baseline="30000" dirty="0"/>
              <a:t>2</a:t>
            </a:r>
            <a:r>
              <a:rPr lang="en-US" sz="4000" dirty="0"/>
              <a:t> +10 m/s *t + 10 m</a:t>
            </a:r>
            <a:endParaRPr lang="en-US" sz="40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1F139E-6ADA-74C1-C507-B504C54179B1}"/>
              </a:ext>
            </a:extLst>
          </p:cNvPr>
          <p:cNvSpPr txBox="1"/>
          <p:nvPr/>
        </p:nvSpPr>
        <p:spPr>
          <a:xfrm>
            <a:off x="106681" y="2775889"/>
            <a:ext cx="11436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 Svar 1               Svar 2                 Svar 3</a:t>
            </a:r>
          </a:p>
        </p:txBody>
      </p:sp>
    </p:spTree>
    <p:extLst>
      <p:ext uri="{BB962C8B-B14F-4D97-AF65-F5344CB8AC3E}">
        <p14:creationId xmlns:p14="http://schemas.microsoft.com/office/powerpoint/2010/main" val="10189226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A56D55-7FC5-9AA9-F4F4-C2838115B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A539E4-8252-FA45-CFD5-AA2A18B06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people riding bikes and skating&#10;&#10;AI-generated content may be incorrect.">
            <a:extLst>
              <a:ext uri="{FF2B5EF4-FFF2-40B4-BE49-F238E27FC236}">
                <a16:creationId xmlns:a16="http://schemas.microsoft.com/office/drawing/2014/main" id="{CE051AA7-31AC-47BA-7894-9044DA1731E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24" b="1440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B86F52-F190-752C-8B20-94B94B12C9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1596" y="2690744"/>
            <a:ext cx="4248807" cy="1476512"/>
          </a:xfrm>
          <a:prstGeom prst="roundRect">
            <a:avLst/>
          </a:prstGeom>
          <a:solidFill>
            <a:srgbClr val="00558F"/>
          </a:solidFill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Runde 3​</a:t>
            </a:r>
          </a:p>
        </p:txBody>
      </p:sp>
    </p:spTree>
    <p:extLst>
      <p:ext uri="{BB962C8B-B14F-4D97-AF65-F5344CB8AC3E}">
        <p14:creationId xmlns:p14="http://schemas.microsoft.com/office/powerpoint/2010/main" val="37306051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07116-4D5C-5589-99DD-804894CBD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C155E-E875-4E59-BD22-4CC98A44E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03" y="2027758"/>
            <a:ext cx="10000594" cy="24496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v(t) = 2 m/s</a:t>
            </a:r>
            <a:r>
              <a:rPr lang="en-US" baseline="30000" dirty="0"/>
              <a:t>2</a:t>
            </a:r>
            <a:r>
              <a:rPr lang="en-US" dirty="0"/>
              <a:t> * t + 10 m/s</a:t>
            </a:r>
            <a:endParaRPr lang="en-US" sz="4000" b="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2A8C6067-5233-A314-4267-91AA54E68A79}"/>
              </a:ext>
            </a:extLst>
          </p:cNvPr>
          <p:cNvSpPr txBox="1"/>
          <p:nvPr/>
        </p:nvSpPr>
        <p:spPr>
          <a:xfrm>
            <a:off x="541940" y="536056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Tegn</a:t>
            </a:r>
            <a:r>
              <a:rPr lang="en-US" sz="3600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grafen</a:t>
            </a:r>
            <a:endParaRPr lang="da-DK" b="1" dirty="0">
              <a:solidFill>
                <a:srgbClr val="00558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710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8A667-4FD5-ABA1-731C-F4A3D370F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3A508-B95F-CE44-FCCB-736CF1CA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03" y="2027758"/>
            <a:ext cx="10000594" cy="24496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s(t) = -2 m/s</a:t>
            </a:r>
            <a:r>
              <a:rPr lang="en-US" baseline="30000" dirty="0"/>
              <a:t>2</a:t>
            </a:r>
            <a:r>
              <a:rPr lang="en-US" dirty="0"/>
              <a:t> * t</a:t>
            </a:r>
            <a:r>
              <a:rPr lang="en-US" baseline="30000" dirty="0"/>
              <a:t>2</a:t>
            </a:r>
            <a:r>
              <a:rPr lang="en-US" dirty="0"/>
              <a:t> + 20 m</a:t>
            </a:r>
            <a:endParaRPr lang="en-US" sz="4000" b="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0DDFB14C-D1FC-DA87-5036-B283500A10E9}"/>
              </a:ext>
            </a:extLst>
          </p:cNvPr>
          <p:cNvSpPr txBox="1"/>
          <p:nvPr/>
        </p:nvSpPr>
        <p:spPr>
          <a:xfrm>
            <a:off x="541940" y="536056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Tegn</a:t>
            </a:r>
            <a:r>
              <a:rPr lang="en-US" sz="3600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grafen</a:t>
            </a:r>
            <a:endParaRPr lang="da-DK" b="1" dirty="0">
              <a:solidFill>
                <a:srgbClr val="00558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949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F2DF1-4958-B35D-A9EB-BC2B3DBD5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C0070-7208-B2A1-D112-ECB605FA2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03" y="2027758"/>
            <a:ext cx="10000594" cy="24496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s(t) = 15 m/s * t + 50</a:t>
            </a:r>
            <a:endParaRPr lang="en-US" sz="4000" b="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F513A589-B609-C780-2C09-D228C5FBC86F}"/>
              </a:ext>
            </a:extLst>
          </p:cNvPr>
          <p:cNvSpPr txBox="1"/>
          <p:nvPr/>
        </p:nvSpPr>
        <p:spPr>
          <a:xfrm>
            <a:off x="541940" y="536056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Tegn</a:t>
            </a:r>
            <a:r>
              <a:rPr lang="en-US" sz="3600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grafen</a:t>
            </a:r>
            <a:endParaRPr lang="da-DK" b="1" dirty="0">
              <a:solidFill>
                <a:srgbClr val="00558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404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D6F7B-47B3-3D0A-6DDC-F516B1EF5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01C93-DA9C-7CCD-6F77-B7B1E1601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703" y="2027758"/>
            <a:ext cx="10000594" cy="24496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a(t) = -15 m/s</a:t>
            </a:r>
            <a:r>
              <a:rPr lang="en-US" baseline="30000" dirty="0"/>
              <a:t>2</a:t>
            </a:r>
            <a:endParaRPr lang="en-US" sz="4000" b="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E3E67EC-1806-B95B-CFB3-4D93ADF7CFA5}"/>
              </a:ext>
            </a:extLst>
          </p:cNvPr>
          <p:cNvSpPr txBox="1"/>
          <p:nvPr/>
        </p:nvSpPr>
        <p:spPr>
          <a:xfrm>
            <a:off x="541940" y="536056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Tegn</a:t>
            </a:r>
            <a:r>
              <a:rPr lang="en-US" sz="3600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grafen</a:t>
            </a:r>
            <a:endParaRPr lang="da-DK" b="1" dirty="0">
              <a:solidFill>
                <a:srgbClr val="00558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78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63C6E3-FE42-3ACD-84A7-1C753E25B8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E1433-3511-A790-32A6-2DDBCF0FF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751" y="2035641"/>
            <a:ext cx="10410497" cy="2449650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s(t) = 3 m/s</a:t>
            </a:r>
            <a:r>
              <a:rPr lang="en-US" baseline="30000" dirty="0"/>
              <a:t>2</a:t>
            </a:r>
            <a:r>
              <a:rPr lang="en-US" dirty="0"/>
              <a:t> * t</a:t>
            </a:r>
            <a:r>
              <a:rPr lang="en-US" baseline="30000" dirty="0"/>
              <a:t>2</a:t>
            </a:r>
            <a:r>
              <a:rPr lang="en-US" dirty="0"/>
              <a:t> – 15 m/s * t + 15</a:t>
            </a:r>
            <a:endParaRPr lang="en-US" sz="4000" b="0" dirty="0"/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60C9E899-EA0F-F72D-BCCB-0588CBB50560}"/>
              </a:ext>
            </a:extLst>
          </p:cNvPr>
          <p:cNvSpPr txBox="1"/>
          <p:nvPr/>
        </p:nvSpPr>
        <p:spPr>
          <a:xfrm>
            <a:off x="541940" y="536056"/>
            <a:ext cx="6097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Tegn</a:t>
            </a:r>
            <a:r>
              <a:rPr lang="en-US" sz="3600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grafen</a:t>
            </a:r>
            <a:endParaRPr lang="da-DK" b="1" dirty="0">
              <a:solidFill>
                <a:srgbClr val="00558F"/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0719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469A79-6750-F606-6A07-FE7FB8E325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E23E79-A9BE-02ED-B176-1DC2D3628F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people riding bikes and skating&#10;&#10;AI-generated content may be incorrect.">
            <a:extLst>
              <a:ext uri="{FF2B5EF4-FFF2-40B4-BE49-F238E27FC236}">
                <a16:creationId xmlns:a16="http://schemas.microsoft.com/office/drawing/2014/main" id="{D759C130-C54F-870B-9DEF-A3D6542892B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24" b="1440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ACF3E81-5F02-9172-9DC1-2FFBFA530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1596" y="2690744"/>
            <a:ext cx="4248807" cy="1476512"/>
          </a:xfrm>
          <a:prstGeom prst="roundRect">
            <a:avLst/>
          </a:prstGeom>
          <a:solidFill>
            <a:srgbClr val="00558F"/>
          </a:solidFill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Runde 1​</a:t>
            </a:r>
          </a:p>
        </p:txBody>
      </p:sp>
    </p:spTree>
    <p:extLst>
      <p:ext uri="{BB962C8B-B14F-4D97-AF65-F5344CB8AC3E}">
        <p14:creationId xmlns:p14="http://schemas.microsoft.com/office/powerpoint/2010/main" val="3118634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9E644-2B46-6E01-F447-369A2AFE5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44EC-914B-E4C4-23D7-612E224AE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738" y="1476578"/>
            <a:ext cx="4233041" cy="3221530"/>
          </a:xfrm>
        </p:spPr>
        <p:txBody>
          <a:bodyPr>
            <a:noAutofit/>
          </a:bodyPr>
          <a:lstStyle/>
          <a:p>
            <a:pPr algn="l"/>
            <a:r>
              <a:rPr lang="en-US" sz="3600" dirty="0" err="1"/>
              <a:t>Hvad</a:t>
            </a:r>
            <a:r>
              <a:rPr lang="en-US" sz="3600" dirty="0"/>
              <a:t> er a?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1  a &gt; 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2  a = 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3  a &lt; 0</a:t>
            </a:r>
          </a:p>
        </p:txBody>
      </p:sp>
      <p:pic>
        <p:nvPicPr>
          <p:cNvPr id="4" name="Picture 3" descr="A line graph with numbers&#10;&#10;AI-generated content may be incorrect.">
            <a:extLst>
              <a:ext uri="{FF2B5EF4-FFF2-40B4-BE49-F238E27FC236}">
                <a16:creationId xmlns:a16="http://schemas.microsoft.com/office/drawing/2014/main" id="{36B585F4-9905-BF73-E394-FBA72B7F6C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57" y="1190074"/>
            <a:ext cx="6365049" cy="37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132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C3CA6-151C-2D1E-1B30-859A6C3DA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A graph of a curve&#10;&#10;AI-generated content may be incorrect.">
            <a:extLst>
              <a:ext uri="{FF2B5EF4-FFF2-40B4-BE49-F238E27FC236}">
                <a16:creationId xmlns:a16="http://schemas.microsoft.com/office/drawing/2014/main" id="{6FF9CF53-4BDF-66B1-E4EB-F22D8A3D4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35" y="1190074"/>
            <a:ext cx="6340492" cy="37970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3875FD5-5257-CB53-34B7-C9928A06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738" y="1476578"/>
            <a:ext cx="4233041" cy="3221530"/>
          </a:xfrm>
        </p:spPr>
        <p:txBody>
          <a:bodyPr>
            <a:noAutofit/>
          </a:bodyPr>
          <a:lstStyle/>
          <a:p>
            <a:r>
              <a:rPr lang="en-US" sz="3600" dirty="0" err="1"/>
              <a:t>Hvad</a:t>
            </a:r>
            <a:r>
              <a:rPr lang="en-US" sz="3600" dirty="0"/>
              <a:t> er a?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1  a &gt; 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2  a = 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3  a &lt; 0</a:t>
            </a:r>
          </a:p>
        </p:txBody>
      </p:sp>
    </p:spTree>
    <p:extLst>
      <p:ext uri="{BB962C8B-B14F-4D97-AF65-F5344CB8AC3E}">
        <p14:creationId xmlns:p14="http://schemas.microsoft.com/office/powerpoint/2010/main" val="2475828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046F84-3E8F-4F5A-DBE8-54895D854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A blue line with numbers&#10;&#10;AI-generated content may be incorrect.">
            <a:extLst>
              <a:ext uri="{FF2B5EF4-FFF2-40B4-BE49-F238E27FC236}">
                <a16:creationId xmlns:a16="http://schemas.microsoft.com/office/drawing/2014/main" id="{A8776F86-A638-84F6-2A4E-BA921F0C3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35" y="1190074"/>
            <a:ext cx="6303110" cy="384874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B5C3A04-44DB-06ED-5AB4-ABA2E23A9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738" y="1476578"/>
            <a:ext cx="4233041" cy="3221530"/>
          </a:xfrm>
        </p:spPr>
        <p:txBody>
          <a:bodyPr>
            <a:noAutofit/>
          </a:bodyPr>
          <a:lstStyle/>
          <a:p>
            <a:r>
              <a:rPr lang="en-US" sz="3600" dirty="0" err="1"/>
              <a:t>Hvad</a:t>
            </a:r>
            <a:r>
              <a:rPr lang="en-US" sz="3600" dirty="0"/>
              <a:t> er v?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1  v er </a:t>
            </a:r>
            <a:r>
              <a:rPr lang="en-US" sz="2400" dirty="0" err="1"/>
              <a:t>faldende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2  v er </a:t>
            </a:r>
            <a:r>
              <a:rPr lang="en-US" sz="2400" dirty="0" err="1"/>
              <a:t>stigende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3  v er </a:t>
            </a:r>
            <a:r>
              <a:rPr lang="en-US" sz="2400" dirty="0" err="1"/>
              <a:t>konstant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18644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C62BA6-ABC6-D203-D7FD-956952291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A line graph with numbers&#10;&#10;AI-generated content may be incorrect.">
            <a:extLst>
              <a:ext uri="{FF2B5EF4-FFF2-40B4-BE49-F238E27FC236}">
                <a16:creationId xmlns:a16="http://schemas.microsoft.com/office/drawing/2014/main" id="{7B6EEACC-1D96-71DE-BCB6-617907968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35" y="1196622"/>
            <a:ext cx="6296835" cy="38421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87BE4D6-0E54-6F3A-6B59-02A6221A1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738" y="1476578"/>
            <a:ext cx="4233041" cy="3221530"/>
          </a:xfrm>
        </p:spPr>
        <p:txBody>
          <a:bodyPr>
            <a:noAutofit/>
          </a:bodyPr>
          <a:lstStyle/>
          <a:p>
            <a:r>
              <a:rPr lang="en-US" sz="3600" dirty="0" err="1"/>
              <a:t>Hvad</a:t>
            </a:r>
            <a:r>
              <a:rPr lang="en-US" sz="3600" dirty="0"/>
              <a:t> er v</a:t>
            </a:r>
            <a:r>
              <a:rPr lang="en-US" sz="3600" baseline="-25000" dirty="0"/>
              <a:t>0</a:t>
            </a:r>
            <a:r>
              <a:rPr lang="en-US" sz="3600" dirty="0"/>
              <a:t>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1  v</a:t>
            </a:r>
            <a:r>
              <a:rPr lang="en-US" sz="1400" baseline="-25000" dirty="0"/>
              <a:t>0</a:t>
            </a:r>
            <a:r>
              <a:rPr lang="en-US" sz="2400" dirty="0"/>
              <a:t> = 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2  v</a:t>
            </a:r>
            <a:r>
              <a:rPr lang="en-US" sz="1400" baseline="-25000" dirty="0"/>
              <a:t>0</a:t>
            </a:r>
            <a:r>
              <a:rPr lang="en-US" sz="2400" dirty="0"/>
              <a:t> = 100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3  v</a:t>
            </a:r>
            <a:r>
              <a:rPr lang="en-US" sz="1400" baseline="-25000" dirty="0"/>
              <a:t>0</a:t>
            </a:r>
            <a:r>
              <a:rPr lang="en-US" sz="2400" dirty="0"/>
              <a:t> = 20</a:t>
            </a:r>
          </a:p>
        </p:txBody>
      </p:sp>
    </p:spTree>
    <p:extLst>
      <p:ext uri="{BB962C8B-B14F-4D97-AF65-F5344CB8AC3E}">
        <p14:creationId xmlns:p14="http://schemas.microsoft.com/office/powerpoint/2010/main" val="496861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E63F3-8B2D-29D2-ACEE-33467878E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A blue curve with numbers&#10;&#10;AI-generated content may be incorrect.">
            <a:extLst>
              <a:ext uri="{FF2B5EF4-FFF2-40B4-BE49-F238E27FC236}">
                <a16:creationId xmlns:a16="http://schemas.microsoft.com/office/drawing/2014/main" id="{D41149EE-C610-1314-2324-B48C576522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35" y="1196622"/>
            <a:ext cx="6379238" cy="379708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BCE6B1-2BBD-9D7A-62AF-408FAF9D0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0738" y="1476578"/>
            <a:ext cx="4233041" cy="3221530"/>
          </a:xfrm>
        </p:spPr>
        <p:txBody>
          <a:bodyPr>
            <a:noAutofit/>
          </a:bodyPr>
          <a:lstStyle/>
          <a:p>
            <a:r>
              <a:rPr lang="en-US" sz="3600" dirty="0"/>
              <a:t>v</a:t>
            </a:r>
            <a:r>
              <a:rPr lang="en-US" sz="2000" baseline="-25000" dirty="0"/>
              <a:t>0</a:t>
            </a:r>
            <a:r>
              <a:rPr lang="en-US" sz="3600" dirty="0"/>
              <a:t> er 70 m/s </a:t>
            </a:r>
            <a:r>
              <a:rPr lang="en-US" sz="3600" dirty="0" err="1"/>
              <a:t>Hvad</a:t>
            </a:r>
            <a:r>
              <a:rPr lang="en-US" sz="3600" dirty="0"/>
              <a:t> er a?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1  a &lt; 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2  a = 0</a:t>
            </a:r>
            <a:br>
              <a:rPr lang="en-US" sz="2400" dirty="0"/>
            </a:br>
            <a:br>
              <a:rPr lang="en-US" sz="2400" dirty="0"/>
            </a:br>
            <a:r>
              <a:rPr lang="en-US" sz="2400" dirty="0"/>
              <a:t>Svar 3  a &gt; 0</a:t>
            </a:r>
          </a:p>
        </p:txBody>
      </p:sp>
    </p:spTree>
    <p:extLst>
      <p:ext uri="{BB962C8B-B14F-4D97-AF65-F5344CB8AC3E}">
        <p14:creationId xmlns:p14="http://schemas.microsoft.com/office/powerpoint/2010/main" val="1031035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5B0F59-D154-6F79-F14D-402A9D07DA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96C3BEC-D54A-A81B-63A4-527ADC5DC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people riding bikes and skating&#10;&#10;AI-generated content may be incorrect.">
            <a:extLst>
              <a:ext uri="{FF2B5EF4-FFF2-40B4-BE49-F238E27FC236}">
                <a16:creationId xmlns:a16="http://schemas.microsoft.com/office/drawing/2014/main" id="{F1C20C7B-06AD-C8A8-336D-905D1855256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1324" b="14406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9A3347-B3C5-05A1-D66C-6C9DF92BCA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71596" y="2690744"/>
            <a:ext cx="4248807" cy="1476512"/>
          </a:xfrm>
          <a:prstGeom prst="roundRect">
            <a:avLst/>
          </a:prstGeom>
          <a:solidFill>
            <a:srgbClr val="00558F"/>
          </a:solidFill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Runde 2​</a:t>
            </a:r>
          </a:p>
        </p:txBody>
      </p:sp>
    </p:spTree>
    <p:extLst>
      <p:ext uri="{BB962C8B-B14F-4D97-AF65-F5344CB8AC3E}">
        <p14:creationId xmlns:p14="http://schemas.microsoft.com/office/powerpoint/2010/main" val="42883287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8858BB-017A-B757-4724-054B4F9B5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EA6FBA-6E00-F330-665C-9684286BA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7" y="421563"/>
            <a:ext cx="10092559" cy="1857813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en-US" sz="3600" dirty="0" err="1"/>
              <a:t>Hvilken</a:t>
            </a:r>
            <a:r>
              <a:rPr lang="en-US" sz="3600" dirty="0"/>
              <a:t> </a:t>
            </a:r>
            <a:r>
              <a:rPr lang="en-US" sz="3600" dirty="0" err="1"/>
              <a:t>graf</a:t>
            </a:r>
            <a:r>
              <a:rPr lang="en-US" sz="3600" dirty="0"/>
              <a:t> matcher </a:t>
            </a:r>
            <a:r>
              <a:rPr lang="en-US" sz="3600" dirty="0" err="1"/>
              <a:t>denne</a:t>
            </a:r>
            <a:r>
              <a:rPr lang="en-US" sz="3600" dirty="0"/>
              <a:t> </a:t>
            </a:r>
            <a:r>
              <a:rPr lang="en-US" sz="3600" dirty="0" err="1"/>
              <a:t>ligning</a:t>
            </a:r>
            <a:r>
              <a:rPr lang="en-US" sz="3600" dirty="0"/>
              <a:t>?</a:t>
            </a:r>
            <a:br>
              <a:rPr lang="en-US" sz="4000" dirty="0"/>
            </a:br>
            <a:r>
              <a:rPr lang="en-US" sz="4000" dirty="0"/>
              <a:t>s(t) = 10 m/s</a:t>
            </a:r>
            <a:r>
              <a:rPr lang="en-US" sz="4000" baseline="30000" dirty="0"/>
              <a:t>2</a:t>
            </a:r>
            <a:r>
              <a:rPr lang="en-US" sz="4000" dirty="0"/>
              <a:t>*t</a:t>
            </a:r>
            <a:r>
              <a:rPr lang="en-US" sz="4000" baseline="30000" dirty="0"/>
              <a:t>2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B3EDE7-90A2-A34A-BFC7-A1D3234135BA}"/>
              </a:ext>
            </a:extLst>
          </p:cNvPr>
          <p:cNvSpPr txBox="1"/>
          <p:nvPr/>
        </p:nvSpPr>
        <p:spPr>
          <a:xfrm>
            <a:off x="106681" y="2775889"/>
            <a:ext cx="1143643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00558F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  Svar 1               Svar 2                 Svar 3</a:t>
            </a:r>
          </a:p>
        </p:txBody>
      </p:sp>
      <p:pic>
        <p:nvPicPr>
          <p:cNvPr id="5" name="Picture 4" descr="A blue line with numbers&#10;&#10;AI-generated content may be incorrect.">
            <a:extLst>
              <a:ext uri="{FF2B5EF4-FFF2-40B4-BE49-F238E27FC236}">
                <a16:creationId xmlns:a16="http://schemas.microsoft.com/office/drawing/2014/main" id="{9F09AB86-2E65-E265-F95E-BA6AE8221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1" y="3216164"/>
            <a:ext cx="3871316" cy="2307466"/>
          </a:xfrm>
          <a:prstGeom prst="rect">
            <a:avLst/>
          </a:prstGeom>
        </p:spPr>
      </p:pic>
      <p:pic>
        <p:nvPicPr>
          <p:cNvPr id="7" name="Picture 6" descr="A line graph with numbers&#10;&#10;AI-generated content may be incorrect.">
            <a:extLst>
              <a:ext uri="{FF2B5EF4-FFF2-40B4-BE49-F238E27FC236}">
                <a16:creationId xmlns:a16="http://schemas.microsoft.com/office/drawing/2014/main" id="{1B91759A-D452-324A-0DEE-6762E91D98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9865" y="3216163"/>
            <a:ext cx="3914244" cy="2307467"/>
          </a:xfrm>
          <a:prstGeom prst="rect">
            <a:avLst/>
          </a:prstGeom>
        </p:spPr>
      </p:pic>
      <p:pic>
        <p:nvPicPr>
          <p:cNvPr id="8" name="Picture 7" descr="A graph of a curve&#10;&#10;AI-generated content may be incorrect.">
            <a:extLst>
              <a:ext uri="{FF2B5EF4-FFF2-40B4-BE49-F238E27FC236}">
                <a16:creationId xmlns:a16="http://schemas.microsoft.com/office/drawing/2014/main" id="{FC346B22-CAD5-32D4-3496-C084F8FB9B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513" y="3216164"/>
            <a:ext cx="3946442" cy="2307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840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8dbd0ce-e566-48dc-90c5-5b2d73ff8c9f" xsi:nil="true"/>
    <lcf76f155ced4ddcb4097134ff3c332f xmlns="63cdd707-7aaf-419e-8931-98d3884a9e9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ED5A163D5ED23479329AB944A847598" ma:contentTypeVersion="21" ma:contentTypeDescription="Opret et nyt dokument." ma:contentTypeScope="" ma:versionID="805f037ecd03a9705fb9d8d41e6f175f">
  <xsd:schema xmlns:xsd="http://www.w3.org/2001/XMLSchema" xmlns:xs="http://www.w3.org/2001/XMLSchema" xmlns:p="http://schemas.microsoft.com/office/2006/metadata/properties" xmlns:ns2="63cdd707-7aaf-419e-8931-98d3884a9e9f" xmlns:ns3="38dbd0ce-e566-48dc-90c5-5b2d73ff8c9f" targetNamespace="http://schemas.microsoft.com/office/2006/metadata/properties" ma:root="true" ma:fieldsID="6ca457a5ab2affb0b39ca3be504de2bf" ns2:_="" ns3:_="">
    <xsd:import namespace="63cdd707-7aaf-419e-8931-98d3884a9e9f"/>
    <xsd:import namespace="38dbd0ce-e566-48dc-90c5-5b2d73ff8c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cdd707-7aaf-419e-8931-98d3884a9e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illedmærker" ma:readOnly="false" ma:fieldId="{5cf76f15-5ced-4ddc-b409-7134ff3c332f}" ma:taxonomyMulti="true" ma:sspId="eb5a4a2b-d8d2-47e8-af22-e71a846b50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dbd0ce-e566-48dc-90c5-5b2d73ff8c9f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a79505a6-ebd4-4bf3-8bc8-c0ea874869fe}" ma:internalName="TaxCatchAll" ma:showField="CatchAllData" ma:web="38dbd0ce-e566-48dc-90c5-5b2d73ff8c9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E970CA-0885-40E2-BFF7-B2C8DACC6C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EB7E3E3-7E84-4F23-A350-6BF1633E09B1}">
  <ds:schemaRefs>
    <ds:schemaRef ds:uri="http://www.w3.org/XML/1998/namespace"/>
    <ds:schemaRef ds:uri="http://schemas.microsoft.com/office/2006/metadata/properties"/>
    <ds:schemaRef ds:uri="http://purl.org/dc/terms/"/>
    <ds:schemaRef ds:uri="http://purl.org/dc/elements/1.1/"/>
    <ds:schemaRef ds:uri="38dbd0ce-e566-48dc-90c5-5b2d73ff8c9f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63cdd707-7aaf-419e-8931-98d3884a9e9f"/>
  </ds:schemaRefs>
</ds:datastoreItem>
</file>

<file path=customXml/itemProps3.xml><?xml version="1.0" encoding="utf-8"?>
<ds:datastoreItem xmlns:ds="http://schemas.openxmlformats.org/officeDocument/2006/customXml" ds:itemID="{D15A11AE-12E2-4502-9844-7FC8B58728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cdd707-7aaf-419e-8931-98d3884a9e9f"/>
    <ds:schemaRef ds:uri="38dbd0ce-e566-48dc-90c5-5b2d73ff8c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379</Words>
  <Application>Microsoft Macintosh PowerPoint</Application>
  <PresentationFormat>Widescreen</PresentationFormat>
  <Paragraphs>29</Paragraphs>
  <Slides>19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19</vt:i4>
      </vt:variant>
    </vt:vector>
  </HeadingPairs>
  <TitlesOfParts>
    <vt:vector size="22" baseType="lpstr">
      <vt:lpstr>Arial</vt:lpstr>
      <vt:lpstr>Arial Black</vt:lpstr>
      <vt:lpstr>office theme</vt:lpstr>
      <vt:lpstr>Genkend bevægelsen</vt:lpstr>
      <vt:lpstr>Runde 1​</vt:lpstr>
      <vt:lpstr>Hvad er a?   Svar 1  a &gt; 0  Svar 2  a = 0  Svar 3  a &lt; 0</vt:lpstr>
      <vt:lpstr>Hvad er a?   Svar 1  a &gt; 0  Svar 2  a = 0  Svar 3  a &lt; 0</vt:lpstr>
      <vt:lpstr>Hvad er v?   Svar 1  v er faldende  Svar 2  v er stigende  Svar 3  v er konstant</vt:lpstr>
      <vt:lpstr>Hvad er v0?   Svar 1  v0 = 0  Svar 2  v0 = 100  Svar 3  v0 = 20</vt:lpstr>
      <vt:lpstr>v0 er 70 m/s Hvad er a?   Svar 1  a &lt; 0  Svar 2  a = 0  Svar 3  a &gt; 0</vt:lpstr>
      <vt:lpstr>Runde 2​</vt:lpstr>
      <vt:lpstr>Hvilken graf matcher denne ligning? s(t) = 10 m/s2*t2</vt:lpstr>
      <vt:lpstr>Hvilken graf matcher denne ligning? v(t) = 4 m/s2*t + 20 m/s</vt:lpstr>
      <vt:lpstr>Hvilken graf matcher denne ligning? s(t) = 4 m/s2 * t2 + 2 m/s * t + 5 m</vt:lpstr>
      <vt:lpstr>Hvilken graf matcher denne ligning? s(t) = 10 m/s * t</vt:lpstr>
      <vt:lpstr>Hvilken graf matcher denne ligning? s(t) = -1 m/s2 *t2 +10 m/s *t + 10 m</vt:lpstr>
      <vt:lpstr>Runde 3​</vt:lpstr>
      <vt:lpstr>v(t) = 2 m/s2 * t + 10 m/s</vt:lpstr>
      <vt:lpstr>s(t) = -2 m/s2 * t2 + 20 m</vt:lpstr>
      <vt:lpstr>s(t) = 15 m/s * t + 50</vt:lpstr>
      <vt:lpstr>a(t) = -15 m/s2</vt:lpstr>
      <vt:lpstr>s(t) = 3 m/s2 * t2 – 15 m/s * t + 15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Marie Mørk Andersen</cp:lastModifiedBy>
  <cp:revision>348</cp:revision>
  <dcterms:created xsi:type="dcterms:W3CDTF">2026-05-27T14:41:53Z</dcterms:created>
  <dcterms:modified xsi:type="dcterms:W3CDTF">2026-08-14T11:57:10Z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0x010100AED5A163D5ED23479329AB944A847598</vt:lpwstr>
  </property>
  <property fmtid="{D5CDD505-2E9C-101B-9397-08002B2CF9AE}" pid="3" name="MediaServiceImageTags">
    <vt:lpwstr/>
  </property>
</Properties>
</file>