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23"/>
  </p:notesMasterIdLst>
  <p:handoutMasterIdLst>
    <p:handoutMasterId r:id="rId24"/>
  </p:handoutMasterIdLst>
  <p:sldIdLst>
    <p:sldId id="339" r:id="rId5"/>
    <p:sldId id="1186" r:id="rId6"/>
    <p:sldId id="1184" r:id="rId7"/>
    <p:sldId id="1191" r:id="rId8"/>
    <p:sldId id="1185" r:id="rId9"/>
    <p:sldId id="1163" r:id="rId10"/>
    <p:sldId id="342" r:id="rId11"/>
    <p:sldId id="1162" r:id="rId12"/>
    <p:sldId id="1167" r:id="rId13"/>
    <p:sldId id="1170" r:id="rId14"/>
    <p:sldId id="1187" r:id="rId15"/>
    <p:sldId id="1173" r:id="rId16"/>
    <p:sldId id="1176" r:id="rId17"/>
    <p:sldId id="1188" r:id="rId18"/>
    <p:sldId id="1189" r:id="rId19"/>
    <p:sldId id="1190" r:id="rId20"/>
    <p:sldId id="1174" r:id="rId21"/>
    <p:sldId id="1183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4F0"/>
    <a:srgbClr val="00558F"/>
    <a:srgbClr val="9D1E5A"/>
    <a:srgbClr val="007567"/>
    <a:srgbClr val="542A7E"/>
    <a:srgbClr val="8DC9A4"/>
    <a:srgbClr val="F58E86"/>
    <a:srgbClr val="FFA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43204-B564-1640-97B3-9AE512FD95D5}" v="3" dt="2025-11-17T14:07:09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38"/>
    <p:restoredTop sz="84742"/>
  </p:normalViewPr>
  <p:slideViewPr>
    <p:cSldViewPr snapToGrid="0">
      <p:cViewPr varScale="1">
        <p:scale>
          <a:sx n="225" d="100"/>
          <a:sy n="225" d="100"/>
        </p:scale>
        <p:origin x="9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Mørk Andersen" userId="35489baa-9c84-4d4c-8fc4-a95cc2bfed30" providerId="ADAL" clId="{5B53BDD2-2B95-5B88-99A9-FC66214C24D4}"/>
    <pc:docChg chg="undo custSel mod modSld">
      <pc:chgData name="Marie Mørk Andersen" userId="35489baa-9c84-4d4c-8fc4-a95cc2bfed30" providerId="ADAL" clId="{5B53BDD2-2B95-5B88-99A9-FC66214C24D4}" dt="2025-11-18T13:43:31.826" v="705"/>
      <pc:docMkLst>
        <pc:docMk/>
      </pc:docMkLst>
      <pc:sldChg chg="addSp delSp modSp mod">
        <pc:chgData name="Marie Mørk Andersen" userId="35489baa-9c84-4d4c-8fc4-a95cc2bfed30" providerId="ADAL" clId="{5B53BDD2-2B95-5B88-99A9-FC66214C24D4}" dt="2025-10-30T10:01:24.690" v="67" actId="1076"/>
        <pc:sldMkLst>
          <pc:docMk/>
          <pc:sldMk cId="1065056743" sldId="339"/>
        </pc:sldMkLst>
        <pc:picChg chg="add mod">
          <ac:chgData name="Marie Mørk Andersen" userId="35489baa-9c84-4d4c-8fc4-a95cc2bfed30" providerId="ADAL" clId="{5B53BDD2-2B95-5B88-99A9-FC66214C24D4}" dt="2025-10-30T10:01:24.690" v="67" actId="1076"/>
          <ac:picMkLst>
            <pc:docMk/>
            <pc:sldMk cId="1065056743" sldId="339"/>
            <ac:picMk id="8" creationId="{72FFEA86-AAFB-79DE-4812-9CBD799B5AF0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4:16.342" v="31" actId="1076"/>
        <pc:sldMkLst>
          <pc:docMk/>
          <pc:sldMk cId="2535893982" sldId="342"/>
        </pc:sldMkLst>
        <pc:picChg chg="mod">
          <ac:chgData name="Marie Mørk Andersen" userId="35489baa-9c84-4d4c-8fc4-a95cc2bfed30" providerId="ADAL" clId="{5B53BDD2-2B95-5B88-99A9-FC66214C24D4}" dt="2025-10-30T09:54:16.342" v="31" actId="1076"/>
          <ac:picMkLst>
            <pc:docMk/>
            <pc:sldMk cId="2535893982" sldId="342"/>
            <ac:picMk id="5" creationId="{24554C14-9551-1908-9754-44C30035C55E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4:02.622" v="29" actId="1076"/>
        <pc:sldMkLst>
          <pc:docMk/>
          <pc:sldMk cId="915775086" sldId="1163"/>
        </pc:sldMkLst>
        <pc:spChg chg="mod">
          <ac:chgData name="Marie Mørk Andersen" userId="35489baa-9c84-4d4c-8fc4-a95cc2bfed30" providerId="ADAL" clId="{5B53BDD2-2B95-5B88-99A9-FC66214C24D4}" dt="2025-10-30T09:53:54.555" v="27" actId="1076"/>
          <ac:spMkLst>
            <pc:docMk/>
            <pc:sldMk cId="915775086" sldId="1163"/>
            <ac:spMk id="3" creationId="{9E768C6B-EA33-92E2-91E3-269B7BBD0953}"/>
          </ac:spMkLst>
        </pc:spChg>
        <pc:picChg chg="mod">
          <ac:chgData name="Marie Mørk Andersen" userId="35489baa-9c84-4d4c-8fc4-a95cc2bfed30" providerId="ADAL" clId="{5B53BDD2-2B95-5B88-99A9-FC66214C24D4}" dt="2025-10-30T09:54:02.622" v="29" actId="1076"/>
          <ac:picMkLst>
            <pc:docMk/>
            <pc:sldMk cId="915775086" sldId="1163"/>
            <ac:picMk id="5" creationId="{A628AFCE-06DD-18C3-855A-B21088AD53BC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4:35.243" v="32" actId="1076"/>
        <pc:sldMkLst>
          <pc:docMk/>
          <pc:sldMk cId="1403542771" sldId="1170"/>
        </pc:sldMkLst>
        <pc:picChg chg="mod">
          <ac:chgData name="Marie Mørk Andersen" userId="35489baa-9c84-4d4c-8fc4-a95cc2bfed30" providerId="ADAL" clId="{5B53BDD2-2B95-5B88-99A9-FC66214C24D4}" dt="2025-10-30T09:54:35.243" v="32" actId="1076"/>
          <ac:picMkLst>
            <pc:docMk/>
            <pc:sldMk cId="1403542771" sldId="1170"/>
            <ac:picMk id="4" creationId="{109E5547-C433-5DFE-5434-8A02A5765BE9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4:56.299" v="35" actId="1076"/>
        <pc:sldMkLst>
          <pc:docMk/>
          <pc:sldMk cId="1001666252" sldId="1173"/>
        </pc:sldMkLst>
        <pc:spChg chg="mod">
          <ac:chgData name="Marie Mørk Andersen" userId="35489baa-9c84-4d4c-8fc4-a95cc2bfed30" providerId="ADAL" clId="{5B53BDD2-2B95-5B88-99A9-FC66214C24D4}" dt="2025-10-30T09:54:56.299" v="35" actId="1076"/>
          <ac:spMkLst>
            <pc:docMk/>
            <pc:sldMk cId="1001666252" sldId="1173"/>
            <ac:spMk id="2" creationId="{5862FFEC-46AE-20DE-C8A1-F71B34988D7E}"/>
          </ac:spMkLst>
        </pc:spChg>
        <pc:spChg chg="mod">
          <ac:chgData name="Marie Mørk Andersen" userId="35489baa-9c84-4d4c-8fc4-a95cc2bfed30" providerId="ADAL" clId="{5B53BDD2-2B95-5B88-99A9-FC66214C24D4}" dt="2025-10-30T09:54:56.299" v="35" actId="1076"/>
          <ac:spMkLst>
            <pc:docMk/>
            <pc:sldMk cId="1001666252" sldId="1173"/>
            <ac:spMk id="10" creationId="{53E934FB-4E42-783C-5C27-1D2E31B48670}"/>
          </ac:spMkLst>
        </pc:spChg>
      </pc:sldChg>
      <pc:sldChg chg="modSp mod">
        <pc:chgData name="Marie Mørk Andersen" userId="35489baa-9c84-4d4c-8fc4-a95cc2bfed30" providerId="ADAL" clId="{5B53BDD2-2B95-5B88-99A9-FC66214C24D4}" dt="2025-10-30T09:55:47.730" v="48" actId="1076"/>
        <pc:sldMkLst>
          <pc:docMk/>
          <pc:sldMk cId="3881868753" sldId="1174"/>
        </pc:sldMkLst>
        <pc:spChg chg="mod">
          <ac:chgData name="Marie Mørk Andersen" userId="35489baa-9c84-4d4c-8fc4-a95cc2bfed30" providerId="ADAL" clId="{5B53BDD2-2B95-5B88-99A9-FC66214C24D4}" dt="2025-10-30T09:55:47.730" v="48" actId="1076"/>
          <ac:spMkLst>
            <pc:docMk/>
            <pc:sldMk cId="3881868753" sldId="1174"/>
            <ac:spMk id="2" creationId="{F836C0E2-57DF-CE5E-5EC4-71D384890B5C}"/>
          </ac:spMkLst>
        </pc:spChg>
      </pc:sldChg>
      <pc:sldChg chg="modSp mod">
        <pc:chgData name="Marie Mørk Andersen" userId="35489baa-9c84-4d4c-8fc4-a95cc2bfed30" providerId="ADAL" clId="{5B53BDD2-2B95-5B88-99A9-FC66214C24D4}" dt="2025-10-30T09:55:00.759" v="36" actId="1076"/>
        <pc:sldMkLst>
          <pc:docMk/>
          <pc:sldMk cId="3367037378" sldId="1176"/>
        </pc:sldMkLst>
        <pc:picChg chg="mod">
          <ac:chgData name="Marie Mørk Andersen" userId="35489baa-9c84-4d4c-8fc4-a95cc2bfed30" providerId="ADAL" clId="{5B53BDD2-2B95-5B88-99A9-FC66214C24D4}" dt="2025-10-30T09:55:00.759" v="36" actId="1076"/>
          <ac:picMkLst>
            <pc:docMk/>
            <pc:sldMk cId="3367037378" sldId="1176"/>
            <ac:picMk id="4" creationId="{E3301AEB-CE9E-3294-1950-974DF25880DD}"/>
          </ac:picMkLst>
        </pc:picChg>
      </pc:sldChg>
      <pc:sldChg chg="addSp modSp mod">
        <pc:chgData name="Marie Mørk Andersen" userId="35489baa-9c84-4d4c-8fc4-a95cc2bfed30" providerId="ADAL" clId="{5B53BDD2-2B95-5B88-99A9-FC66214C24D4}" dt="2025-10-30T10:03:16.377" v="78" actId="1076"/>
        <pc:sldMkLst>
          <pc:docMk/>
          <pc:sldMk cId="1499264409" sldId="1183"/>
        </pc:sldMkLst>
        <pc:picChg chg="add mod">
          <ac:chgData name="Marie Mørk Andersen" userId="35489baa-9c84-4d4c-8fc4-a95cc2bfed30" providerId="ADAL" clId="{5B53BDD2-2B95-5B88-99A9-FC66214C24D4}" dt="2025-10-30T10:03:16.377" v="78" actId="1076"/>
          <ac:picMkLst>
            <pc:docMk/>
            <pc:sldMk cId="1499264409" sldId="1183"/>
            <ac:picMk id="2" creationId="{1078CAB9-1DD0-908F-D217-CD7254B87AE6}"/>
          </ac:picMkLst>
        </pc:picChg>
        <pc:picChg chg="mod">
          <ac:chgData name="Marie Mørk Andersen" userId="35489baa-9c84-4d4c-8fc4-a95cc2bfed30" providerId="ADAL" clId="{5B53BDD2-2B95-5B88-99A9-FC66214C24D4}" dt="2025-10-30T10:02:52.144" v="74" actId="1076"/>
          <ac:picMkLst>
            <pc:docMk/>
            <pc:sldMk cId="1499264409" sldId="1183"/>
            <ac:picMk id="3" creationId="{4FB3A83D-C258-FD11-0CDA-10699BD4C980}"/>
          </ac:picMkLst>
        </pc:picChg>
      </pc:sldChg>
      <pc:sldChg chg="addSp delSp modSp mod modNotesTx">
        <pc:chgData name="Marie Mørk Andersen" userId="35489baa-9c84-4d4c-8fc4-a95cc2bfed30" providerId="ADAL" clId="{5B53BDD2-2B95-5B88-99A9-FC66214C24D4}" dt="2025-11-17T14:07:45.232" v="704" actId="113"/>
        <pc:sldMkLst>
          <pc:docMk/>
          <pc:sldMk cId="1969705960" sldId="1185"/>
        </pc:sldMkLst>
        <pc:spChg chg="mod">
          <ac:chgData name="Marie Mørk Andersen" userId="35489baa-9c84-4d4c-8fc4-a95cc2bfed30" providerId="ADAL" clId="{5B53BDD2-2B95-5B88-99A9-FC66214C24D4}" dt="2025-11-17T14:04:54.860" v="513" actId="1076"/>
          <ac:spMkLst>
            <pc:docMk/>
            <pc:sldMk cId="1969705960" sldId="1185"/>
            <ac:spMk id="2" creationId="{753CFA64-A2B1-9D83-B4E6-798FDED7647F}"/>
          </ac:spMkLst>
        </pc:spChg>
        <pc:spChg chg="add del mod">
          <ac:chgData name="Marie Mørk Andersen" userId="35489baa-9c84-4d4c-8fc4-a95cc2bfed30" providerId="ADAL" clId="{5B53BDD2-2B95-5B88-99A9-FC66214C24D4}" dt="2025-11-17T14:02:03.962" v="430" actId="478"/>
          <ac:spMkLst>
            <pc:docMk/>
            <pc:sldMk cId="1969705960" sldId="1185"/>
            <ac:spMk id="5" creationId="{6A8E3F60-1DA5-6F12-6462-A9B5880D7A32}"/>
          </ac:spMkLst>
        </pc:spChg>
        <pc:spChg chg="add del mod">
          <ac:chgData name="Marie Mørk Andersen" userId="35489baa-9c84-4d4c-8fc4-a95cc2bfed30" providerId="ADAL" clId="{5B53BDD2-2B95-5B88-99A9-FC66214C24D4}" dt="2025-11-17T14:02:03.962" v="430" actId="478"/>
          <ac:spMkLst>
            <pc:docMk/>
            <pc:sldMk cId="1969705960" sldId="1185"/>
            <ac:spMk id="6" creationId="{17618E29-FB4A-D8EC-6526-50F3FBC7F912}"/>
          </ac:spMkLst>
        </pc:spChg>
        <pc:spChg chg="add del mod">
          <ac:chgData name="Marie Mørk Andersen" userId="35489baa-9c84-4d4c-8fc4-a95cc2bfed30" providerId="ADAL" clId="{5B53BDD2-2B95-5B88-99A9-FC66214C24D4}" dt="2025-11-17T14:02:03.962" v="430" actId="478"/>
          <ac:spMkLst>
            <pc:docMk/>
            <pc:sldMk cId="1969705960" sldId="1185"/>
            <ac:spMk id="9" creationId="{9FD2A697-082A-F4FF-F1AE-E92B48097EA9}"/>
          </ac:spMkLst>
        </pc:spChg>
        <pc:spChg chg="add del mod">
          <ac:chgData name="Marie Mørk Andersen" userId="35489baa-9c84-4d4c-8fc4-a95cc2bfed30" providerId="ADAL" clId="{5B53BDD2-2B95-5B88-99A9-FC66214C24D4}" dt="2025-11-17T14:02:03.962" v="430" actId="478"/>
          <ac:spMkLst>
            <pc:docMk/>
            <pc:sldMk cId="1969705960" sldId="1185"/>
            <ac:spMk id="11" creationId="{6D269B34-34B2-2E65-05F5-BAFB6D1F8DCC}"/>
          </ac:spMkLst>
        </pc:spChg>
        <pc:spChg chg="add del mod">
          <ac:chgData name="Marie Mørk Andersen" userId="35489baa-9c84-4d4c-8fc4-a95cc2bfed30" providerId="ADAL" clId="{5B53BDD2-2B95-5B88-99A9-FC66214C24D4}" dt="2025-11-17T14:02:03.962" v="430" actId="478"/>
          <ac:spMkLst>
            <pc:docMk/>
            <pc:sldMk cId="1969705960" sldId="1185"/>
            <ac:spMk id="13" creationId="{59D3FEDC-C0E1-48EE-E72C-F199DF22B3BF}"/>
          </ac:spMkLst>
        </pc:spChg>
        <pc:spChg chg="add mod">
          <ac:chgData name="Marie Mørk Andersen" userId="35489baa-9c84-4d4c-8fc4-a95cc2bfed30" providerId="ADAL" clId="{5B53BDD2-2B95-5B88-99A9-FC66214C24D4}" dt="2025-11-17T14:07:45.232" v="704" actId="113"/>
          <ac:spMkLst>
            <pc:docMk/>
            <pc:sldMk cId="1969705960" sldId="1185"/>
            <ac:spMk id="27" creationId="{C7750E00-A1BC-71F6-C1FD-8093B97DE861}"/>
          </ac:spMkLst>
        </pc:spChg>
        <pc:picChg chg="del mod">
          <ac:chgData name="Marie Mørk Andersen" userId="35489baa-9c84-4d4c-8fc4-a95cc2bfed30" providerId="ADAL" clId="{5B53BDD2-2B95-5B88-99A9-FC66214C24D4}" dt="2025-11-17T14:01:59.480" v="428" actId="478"/>
          <ac:picMkLst>
            <pc:docMk/>
            <pc:sldMk cId="1969705960" sldId="1185"/>
            <ac:picMk id="4" creationId="{B1C586D1-ED5C-50DE-44F8-237FF9DE870F}"/>
          </ac:picMkLst>
        </pc:picChg>
        <pc:picChg chg="del mod">
          <ac:chgData name="Marie Mørk Andersen" userId="35489baa-9c84-4d4c-8fc4-a95cc2bfed30" providerId="ADAL" clId="{5B53BDD2-2B95-5B88-99A9-FC66214C24D4}" dt="2025-11-17T14:01:59.480" v="428" actId="478"/>
          <ac:picMkLst>
            <pc:docMk/>
            <pc:sldMk cId="1969705960" sldId="1185"/>
            <ac:picMk id="7" creationId="{1A23C2DE-B071-9678-0D9A-6900F9FCC73A}"/>
          </ac:picMkLst>
        </pc:picChg>
        <pc:picChg chg="del mod">
          <ac:chgData name="Marie Mørk Andersen" userId="35489baa-9c84-4d4c-8fc4-a95cc2bfed30" providerId="ADAL" clId="{5B53BDD2-2B95-5B88-99A9-FC66214C24D4}" dt="2025-11-17T14:01:59.480" v="428" actId="478"/>
          <ac:picMkLst>
            <pc:docMk/>
            <pc:sldMk cId="1969705960" sldId="1185"/>
            <ac:picMk id="8" creationId="{6AF6F3A4-9429-A713-7CD8-5051970FF0B8}"/>
          </ac:picMkLst>
        </pc:picChg>
        <pc:picChg chg="del mod">
          <ac:chgData name="Marie Mørk Andersen" userId="35489baa-9c84-4d4c-8fc4-a95cc2bfed30" providerId="ADAL" clId="{5B53BDD2-2B95-5B88-99A9-FC66214C24D4}" dt="2025-11-17T14:01:59.480" v="428" actId="478"/>
          <ac:picMkLst>
            <pc:docMk/>
            <pc:sldMk cId="1969705960" sldId="1185"/>
            <ac:picMk id="10" creationId="{0737759F-C10C-ED67-5A21-A01B8339F249}"/>
          </ac:picMkLst>
        </pc:picChg>
        <pc:picChg chg="add mod">
          <ac:chgData name="Marie Mørk Andersen" userId="35489baa-9c84-4d4c-8fc4-a95cc2bfed30" providerId="ADAL" clId="{5B53BDD2-2B95-5B88-99A9-FC66214C24D4}" dt="2025-11-17T14:04:52.308" v="512" actId="1076"/>
          <ac:picMkLst>
            <pc:docMk/>
            <pc:sldMk cId="1969705960" sldId="1185"/>
            <ac:picMk id="12" creationId="{C864A1D9-E033-74E7-C77C-3D60154469FA}"/>
          </ac:picMkLst>
        </pc:picChg>
        <pc:picChg chg="add mod">
          <ac:chgData name="Marie Mørk Andersen" userId="35489baa-9c84-4d4c-8fc4-a95cc2bfed30" providerId="ADAL" clId="{5B53BDD2-2B95-5B88-99A9-FC66214C24D4}" dt="2025-11-17T14:04:59.476" v="514" actId="1076"/>
          <ac:picMkLst>
            <pc:docMk/>
            <pc:sldMk cId="1969705960" sldId="1185"/>
            <ac:picMk id="15" creationId="{773CAB4D-CE69-A10A-F4FC-49F21D63DEDB}"/>
          </ac:picMkLst>
        </pc:picChg>
        <pc:picChg chg="add mod">
          <ac:chgData name="Marie Mørk Andersen" userId="35489baa-9c84-4d4c-8fc4-a95cc2bfed30" providerId="ADAL" clId="{5B53BDD2-2B95-5B88-99A9-FC66214C24D4}" dt="2025-11-17T14:04:40.609" v="507" actId="14100"/>
          <ac:picMkLst>
            <pc:docMk/>
            <pc:sldMk cId="1969705960" sldId="1185"/>
            <ac:picMk id="17" creationId="{84B5CCA5-296A-3818-314A-54E31BD75AF4}"/>
          </ac:picMkLst>
        </pc:picChg>
        <pc:picChg chg="add mod">
          <ac:chgData name="Marie Mørk Andersen" userId="35489baa-9c84-4d4c-8fc4-a95cc2bfed30" providerId="ADAL" clId="{5B53BDD2-2B95-5B88-99A9-FC66214C24D4}" dt="2025-11-17T14:04:23.766" v="501" actId="1076"/>
          <ac:picMkLst>
            <pc:docMk/>
            <pc:sldMk cId="1969705960" sldId="1185"/>
            <ac:picMk id="19" creationId="{30926D4C-836C-A0A3-E43B-37AFF0F18356}"/>
          </ac:picMkLst>
        </pc:picChg>
        <pc:picChg chg="add mod">
          <ac:chgData name="Marie Mørk Andersen" userId="35489baa-9c84-4d4c-8fc4-a95cc2bfed30" providerId="ADAL" clId="{5B53BDD2-2B95-5B88-99A9-FC66214C24D4}" dt="2025-11-17T14:04:50.977" v="511" actId="1076"/>
          <ac:picMkLst>
            <pc:docMk/>
            <pc:sldMk cId="1969705960" sldId="1185"/>
            <ac:picMk id="21" creationId="{BF418F25-C7AC-9E2E-C132-240C2F113223}"/>
          </ac:picMkLst>
        </pc:picChg>
        <pc:picChg chg="add mod modCrop">
          <ac:chgData name="Marie Mørk Andersen" userId="35489baa-9c84-4d4c-8fc4-a95cc2bfed30" providerId="ADAL" clId="{5B53BDD2-2B95-5B88-99A9-FC66214C24D4}" dt="2025-11-17T14:05:03.209" v="515" actId="1076"/>
          <ac:picMkLst>
            <pc:docMk/>
            <pc:sldMk cId="1969705960" sldId="1185"/>
            <ac:picMk id="23" creationId="{7DE10251-1670-47CF-3D3A-74F3DC1E0078}"/>
          </ac:picMkLst>
        </pc:picChg>
        <pc:picChg chg="add del mod">
          <ac:chgData name="Marie Mørk Andersen" userId="35489baa-9c84-4d4c-8fc4-a95cc2bfed30" providerId="ADAL" clId="{5B53BDD2-2B95-5B88-99A9-FC66214C24D4}" dt="2025-11-17T14:02:36.419" v="440" actId="478"/>
          <ac:picMkLst>
            <pc:docMk/>
            <pc:sldMk cId="1969705960" sldId="1185"/>
            <ac:picMk id="25" creationId="{82C1F587-8A8B-F5DC-5858-F9ADB5A34119}"/>
          </ac:picMkLst>
        </pc:picChg>
        <pc:picChg chg="del mod">
          <ac:chgData name="Marie Mørk Andersen" userId="35489baa-9c84-4d4c-8fc4-a95cc2bfed30" providerId="ADAL" clId="{5B53BDD2-2B95-5B88-99A9-FC66214C24D4}" dt="2025-11-17T14:01:59.480" v="428" actId="478"/>
          <ac:picMkLst>
            <pc:docMk/>
            <pc:sldMk cId="1969705960" sldId="1185"/>
            <ac:picMk id="1026" creationId="{1B97D06F-38F0-4D00-4296-553E15FE59C3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4:39.476" v="33" actId="1076"/>
        <pc:sldMkLst>
          <pc:docMk/>
          <pc:sldMk cId="2124722173" sldId="1187"/>
        </pc:sldMkLst>
        <pc:picChg chg="mod">
          <ac:chgData name="Marie Mørk Andersen" userId="35489baa-9c84-4d4c-8fc4-a95cc2bfed30" providerId="ADAL" clId="{5B53BDD2-2B95-5B88-99A9-FC66214C24D4}" dt="2025-10-30T09:54:39.476" v="33" actId="1076"/>
          <ac:picMkLst>
            <pc:docMk/>
            <pc:sldMk cId="2124722173" sldId="1187"/>
            <ac:picMk id="8" creationId="{6BA2DD7E-59F9-4645-9746-40B7C93A572D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5:04.443" v="37" actId="1076"/>
        <pc:sldMkLst>
          <pc:docMk/>
          <pc:sldMk cId="724246002" sldId="1188"/>
        </pc:sldMkLst>
        <pc:picChg chg="mod">
          <ac:chgData name="Marie Mørk Andersen" userId="35489baa-9c84-4d4c-8fc4-a95cc2bfed30" providerId="ADAL" clId="{5B53BDD2-2B95-5B88-99A9-FC66214C24D4}" dt="2025-10-30T09:55:04.443" v="37" actId="1076"/>
          <ac:picMkLst>
            <pc:docMk/>
            <pc:sldMk cId="724246002" sldId="1188"/>
            <ac:picMk id="5" creationId="{E4152C91-9FE0-D8E8-5161-1D1AE658F22E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5:08.809" v="39" actId="1076"/>
        <pc:sldMkLst>
          <pc:docMk/>
          <pc:sldMk cId="4249865561" sldId="1189"/>
        </pc:sldMkLst>
        <pc:picChg chg="mod">
          <ac:chgData name="Marie Mørk Andersen" userId="35489baa-9c84-4d4c-8fc4-a95cc2bfed30" providerId="ADAL" clId="{5B53BDD2-2B95-5B88-99A9-FC66214C24D4}" dt="2025-10-30T09:55:08.809" v="39" actId="1076"/>
          <ac:picMkLst>
            <pc:docMk/>
            <pc:sldMk cId="4249865561" sldId="1189"/>
            <ac:picMk id="5" creationId="{38B536D3-5CE5-E9C9-E11A-1794D0CA72B3}"/>
          </ac:picMkLst>
        </pc:picChg>
      </pc:sldChg>
      <pc:sldChg chg="modSp mod">
        <pc:chgData name="Marie Mørk Andersen" userId="35489baa-9c84-4d4c-8fc4-a95cc2bfed30" providerId="ADAL" clId="{5B53BDD2-2B95-5B88-99A9-FC66214C24D4}" dt="2025-10-30T09:55:40.745" v="47" actId="1076"/>
        <pc:sldMkLst>
          <pc:docMk/>
          <pc:sldMk cId="3951196377" sldId="1190"/>
        </pc:sldMkLst>
        <pc:spChg chg="mod">
          <ac:chgData name="Marie Mørk Andersen" userId="35489baa-9c84-4d4c-8fc4-a95cc2bfed30" providerId="ADAL" clId="{5B53BDD2-2B95-5B88-99A9-FC66214C24D4}" dt="2025-10-30T09:55:40.745" v="47" actId="1076"/>
          <ac:spMkLst>
            <pc:docMk/>
            <pc:sldMk cId="3951196377" sldId="1190"/>
            <ac:spMk id="2" creationId="{91F942D2-5480-56F1-CBA0-8B209125663E}"/>
          </ac:spMkLst>
        </pc:spChg>
        <pc:picChg chg="mod">
          <ac:chgData name="Marie Mørk Andersen" userId="35489baa-9c84-4d4c-8fc4-a95cc2bfed30" providerId="ADAL" clId="{5B53BDD2-2B95-5B88-99A9-FC66214C24D4}" dt="2025-10-30T09:55:20.261" v="41" actId="1076"/>
          <ac:picMkLst>
            <pc:docMk/>
            <pc:sldMk cId="3951196377" sldId="1190"/>
            <ac:picMk id="9" creationId="{E25F0965-0992-4EAA-AD5D-7A70FF28C0CC}"/>
          </ac:picMkLst>
        </pc:picChg>
      </pc:sldChg>
      <pc:sldChg chg="modSp mod">
        <pc:chgData name="Marie Mørk Andersen" userId="35489baa-9c84-4d4c-8fc4-a95cc2bfed30" providerId="ADAL" clId="{5B53BDD2-2B95-5B88-99A9-FC66214C24D4}" dt="2025-11-04T11:50:42.453" v="427" actId="403"/>
        <pc:sldMkLst>
          <pc:docMk/>
          <pc:sldMk cId="204344588" sldId="1191"/>
        </pc:sldMkLst>
        <pc:spChg chg="mod">
          <ac:chgData name="Marie Mørk Andersen" userId="35489baa-9c84-4d4c-8fc4-a95cc2bfed30" providerId="ADAL" clId="{5B53BDD2-2B95-5B88-99A9-FC66214C24D4}" dt="2025-11-04T11:50:42.453" v="427" actId="403"/>
          <ac:spMkLst>
            <pc:docMk/>
            <pc:sldMk cId="204344588" sldId="1191"/>
            <ac:spMk id="2" creationId="{8AE9BFFB-8539-BA66-7EAF-0A91647FBEC6}"/>
          </ac:spMkLst>
        </pc:spChg>
      </pc:sldChg>
    </pc:docChg>
  </pc:docChgLst>
  <pc:docChgLst>
    <pc:chgData name="Mette Bisp Jensen" userId="66861d4f-3523-4732-be7b-07f78a9ff011" providerId="ADAL" clId="{5BEF0685-F92E-4849-9053-68E2EE6A9B04}"/>
    <pc:docChg chg="undo custSel addSld delSld modSld sldOrd">
      <pc:chgData name="Mette Bisp Jensen" userId="66861d4f-3523-4732-be7b-07f78a9ff011" providerId="ADAL" clId="{5BEF0685-F92E-4849-9053-68E2EE6A9B04}" dt="2025-11-04T08:02:38.903" v="3258" actId="478"/>
      <pc:docMkLst>
        <pc:docMk/>
      </pc:docMkLst>
      <pc:sldChg chg="addSp delSp modSp mod">
        <pc:chgData name="Mette Bisp Jensen" userId="66861d4f-3523-4732-be7b-07f78a9ff011" providerId="ADAL" clId="{5BEF0685-F92E-4849-9053-68E2EE6A9B04}" dt="2025-10-29T14:57:04.469" v="511" actId="1076"/>
        <pc:sldMkLst>
          <pc:docMk/>
          <pc:sldMk cId="1065056743" sldId="339"/>
        </pc:sldMkLst>
        <pc:spChg chg="mod">
          <ac:chgData name="Mette Bisp Jensen" userId="66861d4f-3523-4732-be7b-07f78a9ff011" providerId="ADAL" clId="{5BEF0685-F92E-4849-9053-68E2EE6A9B04}" dt="2025-10-28T13:20:38.254" v="12" actId="20577"/>
          <ac:spMkLst>
            <pc:docMk/>
            <pc:sldMk cId="1065056743" sldId="339"/>
            <ac:spMk id="2" creationId="{1AB4A860-4F42-AFDC-7AA0-D2C9ACBD9668}"/>
          </ac:spMkLst>
        </pc:spChg>
        <pc:picChg chg="add mod">
          <ac:chgData name="Mette Bisp Jensen" userId="66861d4f-3523-4732-be7b-07f78a9ff011" providerId="ADAL" clId="{5BEF0685-F92E-4849-9053-68E2EE6A9B04}" dt="2025-10-29T14:57:04.469" v="511" actId="1076"/>
          <ac:picMkLst>
            <pc:docMk/>
            <pc:sldMk cId="1065056743" sldId="339"/>
            <ac:picMk id="10" creationId="{94C4E645-F21F-C0BC-884E-285FD45FAD60}"/>
          </ac:picMkLst>
        </pc:picChg>
      </pc:sldChg>
      <pc:sldChg chg="addSp delSp modSp mod ord">
        <pc:chgData name="Mette Bisp Jensen" userId="66861d4f-3523-4732-be7b-07f78a9ff011" providerId="ADAL" clId="{5BEF0685-F92E-4849-9053-68E2EE6A9B04}" dt="2025-10-30T09:44:48.470" v="2875" actId="1076"/>
        <pc:sldMkLst>
          <pc:docMk/>
          <pc:sldMk cId="2535893982" sldId="342"/>
        </pc:sldMkLst>
        <pc:picChg chg="add mod">
          <ac:chgData name="Mette Bisp Jensen" userId="66861d4f-3523-4732-be7b-07f78a9ff011" providerId="ADAL" clId="{5BEF0685-F92E-4849-9053-68E2EE6A9B04}" dt="2025-10-30T09:44:48.470" v="2875" actId="1076"/>
          <ac:picMkLst>
            <pc:docMk/>
            <pc:sldMk cId="2535893982" sldId="342"/>
            <ac:picMk id="5" creationId="{24554C14-9551-1908-9754-44C30035C55E}"/>
          </ac:picMkLst>
        </pc:picChg>
      </pc:sldChg>
      <pc:sldChg chg="addSp delSp modSp mod">
        <pc:chgData name="Mette Bisp Jensen" userId="66861d4f-3523-4732-be7b-07f78a9ff011" providerId="ADAL" clId="{5BEF0685-F92E-4849-9053-68E2EE6A9B04}" dt="2025-10-29T14:54:07.993" v="475" actId="20577"/>
        <pc:sldMkLst>
          <pc:docMk/>
          <pc:sldMk cId="3082411169" sldId="1162"/>
        </pc:sldMkLst>
        <pc:spChg chg="mod">
          <ac:chgData name="Mette Bisp Jensen" userId="66861d4f-3523-4732-be7b-07f78a9ff011" providerId="ADAL" clId="{5BEF0685-F92E-4849-9053-68E2EE6A9B04}" dt="2025-10-29T14:54:07.993" v="475" actId="20577"/>
          <ac:spMkLst>
            <pc:docMk/>
            <pc:sldMk cId="3082411169" sldId="1162"/>
            <ac:spMk id="3" creationId="{6E3C4120-5FAB-AB43-7E73-04168C6073E6}"/>
          </ac:spMkLst>
        </pc:spChg>
        <pc:picChg chg="add mod">
          <ac:chgData name="Mette Bisp Jensen" userId="66861d4f-3523-4732-be7b-07f78a9ff011" providerId="ADAL" clId="{5BEF0685-F92E-4849-9053-68E2EE6A9B04}" dt="2025-10-29T14:53:54.910" v="469" actId="1076"/>
          <ac:picMkLst>
            <pc:docMk/>
            <pc:sldMk cId="3082411169" sldId="1162"/>
            <ac:picMk id="4" creationId="{4894349F-60A4-059B-6617-9DDFBE8238ED}"/>
          </ac:picMkLst>
        </pc:picChg>
        <pc:picChg chg="mod">
          <ac:chgData name="Mette Bisp Jensen" userId="66861d4f-3523-4732-be7b-07f78a9ff011" providerId="ADAL" clId="{5BEF0685-F92E-4849-9053-68E2EE6A9B04}" dt="2025-10-29T14:51:38.332" v="371" actId="1076"/>
          <ac:picMkLst>
            <pc:docMk/>
            <pc:sldMk cId="3082411169" sldId="1162"/>
            <ac:picMk id="7" creationId="{DB32F5FD-5DB0-6E87-B7BF-A44CF3042CDE}"/>
          </ac:picMkLst>
        </pc:picChg>
        <pc:picChg chg="mod">
          <ac:chgData name="Mette Bisp Jensen" userId="66861d4f-3523-4732-be7b-07f78a9ff011" providerId="ADAL" clId="{5BEF0685-F92E-4849-9053-68E2EE6A9B04}" dt="2025-10-29T14:53:51.559" v="468" actId="1076"/>
          <ac:picMkLst>
            <pc:docMk/>
            <pc:sldMk cId="3082411169" sldId="1162"/>
            <ac:picMk id="8" creationId="{A4FDDF01-17AC-9E88-CF25-53A51CC9281C}"/>
          </ac:picMkLst>
        </pc:picChg>
        <pc:picChg chg="mod">
          <ac:chgData name="Mette Bisp Jensen" userId="66861d4f-3523-4732-be7b-07f78a9ff011" providerId="ADAL" clId="{5BEF0685-F92E-4849-9053-68E2EE6A9B04}" dt="2025-10-29T14:53:43.171" v="466" actId="1076"/>
          <ac:picMkLst>
            <pc:docMk/>
            <pc:sldMk cId="3082411169" sldId="1162"/>
            <ac:picMk id="9" creationId="{72A10EA1-8BA7-2DFA-86CB-90DDF347DE9E}"/>
          </ac:picMkLst>
        </pc:picChg>
      </pc:sldChg>
      <pc:sldChg chg="addSp delSp modSp mod ord modNotesTx">
        <pc:chgData name="Mette Bisp Jensen" userId="66861d4f-3523-4732-be7b-07f78a9ff011" providerId="ADAL" clId="{5BEF0685-F92E-4849-9053-68E2EE6A9B04}" dt="2025-11-04T07:55:43.764" v="3146"/>
        <pc:sldMkLst>
          <pc:docMk/>
          <pc:sldMk cId="915775086" sldId="1163"/>
        </pc:sldMkLst>
        <pc:spChg chg="mod">
          <ac:chgData name="Mette Bisp Jensen" userId="66861d4f-3523-4732-be7b-07f78a9ff011" providerId="ADAL" clId="{5BEF0685-F92E-4849-9053-68E2EE6A9B04}" dt="2025-10-29T14:50:06.175" v="288" actId="20577"/>
          <ac:spMkLst>
            <pc:docMk/>
            <pc:sldMk cId="915775086" sldId="1163"/>
            <ac:spMk id="3" creationId="{9E768C6B-EA33-92E2-91E3-269B7BBD0953}"/>
          </ac:spMkLst>
        </pc:spChg>
        <pc:picChg chg="add mod">
          <ac:chgData name="Mette Bisp Jensen" userId="66861d4f-3523-4732-be7b-07f78a9ff011" providerId="ADAL" clId="{5BEF0685-F92E-4849-9053-68E2EE6A9B04}" dt="2025-10-29T14:49:20.478" v="200" actId="1076"/>
          <ac:picMkLst>
            <pc:docMk/>
            <pc:sldMk cId="915775086" sldId="1163"/>
            <ac:picMk id="5" creationId="{A628AFCE-06DD-18C3-855A-B21088AD53BC}"/>
          </ac:picMkLst>
        </pc:picChg>
      </pc:sldChg>
      <pc:sldChg chg="addSp delSp modSp mod modNotesTx">
        <pc:chgData name="Mette Bisp Jensen" userId="66861d4f-3523-4732-be7b-07f78a9ff011" providerId="ADAL" clId="{5BEF0685-F92E-4849-9053-68E2EE6A9B04}" dt="2025-10-30T09:11:56.307" v="1111" actId="20577"/>
        <pc:sldMkLst>
          <pc:docMk/>
          <pc:sldMk cId="3347169677" sldId="1167"/>
        </pc:sldMkLst>
        <pc:spChg chg="mod">
          <ac:chgData name="Mette Bisp Jensen" userId="66861d4f-3523-4732-be7b-07f78a9ff011" providerId="ADAL" clId="{5BEF0685-F92E-4849-9053-68E2EE6A9B04}" dt="2025-10-29T14:56:23.255" v="506" actId="1076"/>
          <ac:spMkLst>
            <pc:docMk/>
            <pc:sldMk cId="3347169677" sldId="1167"/>
            <ac:spMk id="7" creationId="{7D17D4B5-FD12-A3E2-A5A7-95F0EE7B0103}"/>
          </ac:spMkLst>
        </pc:spChg>
        <pc:picChg chg="add mod">
          <ac:chgData name="Mette Bisp Jensen" userId="66861d4f-3523-4732-be7b-07f78a9ff011" providerId="ADAL" clId="{5BEF0685-F92E-4849-9053-68E2EE6A9B04}" dt="2025-10-29T14:56:04.442" v="502" actId="1076"/>
          <ac:picMkLst>
            <pc:docMk/>
            <pc:sldMk cId="3347169677" sldId="1167"/>
            <ac:picMk id="3" creationId="{F7E17235-853F-00D4-C580-4F709BFD0AF3}"/>
          </ac:picMkLst>
        </pc:picChg>
      </pc:sldChg>
      <pc:sldChg chg="addSp delSp modSp mod ord modNotesTx">
        <pc:chgData name="Mette Bisp Jensen" userId="66861d4f-3523-4732-be7b-07f78a9ff011" providerId="ADAL" clId="{5BEF0685-F92E-4849-9053-68E2EE6A9B04}" dt="2025-10-30T09:16:33.827" v="1338" actId="20577"/>
        <pc:sldMkLst>
          <pc:docMk/>
          <pc:sldMk cId="1403542771" sldId="1170"/>
        </pc:sldMkLst>
        <pc:spChg chg="mod">
          <ac:chgData name="Mette Bisp Jensen" userId="66861d4f-3523-4732-be7b-07f78a9ff011" providerId="ADAL" clId="{5BEF0685-F92E-4849-9053-68E2EE6A9B04}" dt="2025-10-30T09:15:40.206" v="1152" actId="1076"/>
          <ac:spMkLst>
            <pc:docMk/>
            <pc:sldMk cId="1403542771" sldId="1170"/>
            <ac:spMk id="2" creationId="{AE638A4C-C979-2174-DBA6-13B5B6702485}"/>
          </ac:spMkLst>
        </pc:spChg>
        <pc:picChg chg="add mod">
          <ac:chgData name="Mette Bisp Jensen" userId="66861d4f-3523-4732-be7b-07f78a9ff011" providerId="ADAL" clId="{5BEF0685-F92E-4849-9053-68E2EE6A9B04}" dt="2025-10-30T09:15:33.768" v="1151" actId="1076"/>
          <ac:picMkLst>
            <pc:docMk/>
            <pc:sldMk cId="1403542771" sldId="1170"/>
            <ac:picMk id="4" creationId="{109E5547-C433-5DFE-5434-8A02A5765BE9}"/>
          </ac:picMkLst>
        </pc:picChg>
      </pc:sldChg>
      <pc:sldChg chg="addSp delSp modSp mod">
        <pc:chgData name="Mette Bisp Jensen" userId="66861d4f-3523-4732-be7b-07f78a9ff011" providerId="ADAL" clId="{5BEF0685-F92E-4849-9053-68E2EE6A9B04}" dt="2025-10-30T09:19:09.459" v="1546" actId="1076"/>
        <pc:sldMkLst>
          <pc:docMk/>
          <pc:sldMk cId="1001666252" sldId="1173"/>
        </pc:sldMkLst>
        <pc:spChg chg="mod">
          <ac:chgData name="Mette Bisp Jensen" userId="66861d4f-3523-4732-be7b-07f78a9ff011" providerId="ADAL" clId="{5BEF0685-F92E-4849-9053-68E2EE6A9B04}" dt="2025-10-30T09:19:02.025" v="1545" actId="20577"/>
          <ac:spMkLst>
            <pc:docMk/>
            <pc:sldMk cId="1001666252" sldId="1173"/>
            <ac:spMk id="10" creationId="{53E934FB-4E42-783C-5C27-1D2E31B48670}"/>
          </ac:spMkLst>
        </pc:spChg>
        <pc:picChg chg="add mod">
          <ac:chgData name="Mette Bisp Jensen" userId="66861d4f-3523-4732-be7b-07f78a9ff011" providerId="ADAL" clId="{5BEF0685-F92E-4849-9053-68E2EE6A9B04}" dt="2025-10-30T09:19:09.459" v="1546" actId="1076"/>
          <ac:picMkLst>
            <pc:docMk/>
            <pc:sldMk cId="1001666252" sldId="1173"/>
            <ac:picMk id="4" creationId="{A5E4F027-6FDE-47CC-D72A-90E7EDA1DCDA}"/>
          </ac:picMkLst>
        </pc:picChg>
      </pc:sldChg>
      <pc:sldChg chg="addSp delSp modSp mod">
        <pc:chgData name="Mette Bisp Jensen" userId="66861d4f-3523-4732-be7b-07f78a9ff011" providerId="ADAL" clId="{5BEF0685-F92E-4849-9053-68E2EE6A9B04}" dt="2025-10-30T09:26:41.329" v="2195" actId="962"/>
        <pc:sldMkLst>
          <pc:docMk/>
          <pc:sldMk cId="3881868753" sldId="1174"/>
        </pc:sldMkLst>
        <pc:spChg chg="mod">
          <ac:chgData name="Mette Bisp Jensen" userId="66861d4f-3523-4732-be7b-07f78a9ff011" providerId="ADAL" clId="{5BEF0685-F92E-4849-9053-68E2EE6A9B04}" dt="2025-10-30T09:26:18.234" v="2189" actId="20577"/>
          <ac:spMkLst>
            <pc:docMk/>
            <pc:sldMk cId="3881868753" sldId="1174"/>
            <ac:spMk id="2" creationId="{F836C0E2-57DF-CE5E-5EC4-71D384890B5C}"/>
          </ac:spMkLst>
        </pc:spChg>
        <pc:picChg chg="add mod">
          <ac:chgData name="Mette Bisp Jensen" userId="66861d4f-3523-4732-be7b-07f78a9ff011" providerId="ADAL" clId="{5BEF0685-F92E-4849-9053-68E2EE6A9B04}" dt="2025-10-30T09:26:24.550" v="2191" actId="1076"/>
          <ac:picMkLst>
            <pc:docMk/>
            <pc:sldMk cId="3881868753" sldId="1174"/>
            <ac:picMk id="4" creationId="{6BFE349B-F3DF-2CFE-5C62-C7B70883C27F}"/>
          </ac:picMkLst>
        </pc:picChg>
        <pc:picChg chg="add mod">
          <ac:chgData name="Mette Bisp Jensen" userId="66861d4f-3523-4732-be7b-07f78a9ff011" providerId="ADAL" clId="{5BEF0685-F92E-4849-9053-68E2EE6A9B04}" dt="2025-10-30T09:26:41.329" v="2195" actId="962"/>
          <ac:picMkLst>
            <pc:docMk/>
            <pc:sldMk cId="3881868753" sldId="1174"/>
            <ac:picMk id="7" creationId="{7A57B076-DAB2-DAC8-4D94-D3CDF40A447E}"/>
          </ac:picMkLst>
        </pc:picChg>
      </pc:sldChg>
      <pc:sldChg chg="addSp delSp modSp mod">
        <pc:chgData name="Mette Bisp Jensen" userId="66861d4f-3523-4732-be7b-07f78a9ff011" providerId="ADAL" clId="{5BEF0685-F92E-4849-9053-68E2EE6A9B04}" dt="2025-10-30T09:19:43.555" v="1579" actId="1076"/>
        <pc:sldMkLst>
          <pc:docMk/>
          <pc:sldMk cId="3367037378" sldId="1176"/>
        </pc:sldMkLst>
        <pc:spChg chg="mod">
          <ac:chgData name="Mette Bisp Jensen" userId="66861d4f-3523-4732-be7b-07f78a9ff011" providerId="ADAL" clId="{5BEF0685-F92E-4849-9053-68E2EE6A9B04}" dt="2025-10-30T09:19:17.949" v="1548" actId="20577"/>
          <ac:spMkLst>
            <pc:docMk/>
            <pc:sldMk cId="3367037378" sldId="1176"/>
            <ac:spMk id="2" creationId="{A54BFC46-EC39-C57D-2F1E-DE7AE07FE60D}"/>
          </ac:spMkLst>
        </pc:spChg>
        <pc:spChg chg="mod">
          <ac:chgData name="Mette Bisp Jensen" userId="66861d4f-3523-4732-be7b-07f78a9ff011" providerId="ADAL" clId="{5BEF0685-F92E-4849-9053-68E2EE6A9B04}" dt="2025-10-30T09:19:39.116" v="1578" actId="20577"/>
          <ac:spMkLst>
            <pc:docMk/>
            <pc:sldMk cId="3367037378" sldId="1176"/>
            <ac:spMk id="10" creationId="{46492158-884F-AA76-B489-3421C902D067}"/>
          </ac:spMkLst>
        </pc:spChg>
        <pc:picChg chg="add mod">
          <ac:chgData name="Mette Bisp Jensen" userId="66861d4f-3523-4732-be7b-07f78a9ff011" providerId="ADAL" clId="{5BEF0685-F92E-4849-9053-68E2EE6A9B04}" dt="2025-10-30T09:19:43.555" v="1579" actId="1076"/>
          <ac:picMkLst>
            <pc:docMk/>
            <pc:sldMk cId="3367037378" sldId="1176"/>
            <ac:picMk id="4" creationId="{E3301AEB-CE9E-3294-1950-974DF25880DD}"/>
          </ac:picMkLst>
        </pc:picChg>
      </pc:sldChg>
      <pc:sldChg chg="addSp delSp modSp mod">
        <pc:chgData name="Mette Bisp Jensen" userId="66861d4f-3523-4732-be7b-07f78a9ff011" providerId="ADAL" clId="{5BEF0685-F92E-4849-9053-68E2EE6A9B04}" dt="2025-10-30T09:28:21.115" v="2212" actId="688"/>
        <pc:sldMkLst>
          <pc:docMk/>
          <pc:sldMk cId="1499264409" sldId="1183"/>
        </pc:sldMkLst>
        <pc:picChg chg="add mod">
          <ac:chgData name="Mette Bisp Jensen" userId="66861d4f-3523-4732-be7b-07f78a9ff011" providerId="ADAL" clId="{5BEF0685-F92E-4849-9053-68E2EE6A9B04}" dt="2025-10-30T09:28:21.115" v="2212" actId="688"/>
          <ac:picMkLst>
            <pc:docMk/>
            <pc:sldMk cId="1499264409" sldId="1183"/>
            <ac:picMk id="3" creationId="{4FB3A83D-C258-FD11-0CDA-10699BD4C980}"/>
          </ac:picMkLst>
        </pc:picChg>
      </pc:sldChg>
      <pc:sldChg chg="addSp delSp modSp new mod ord modNotesTx">
        <pc:chgData name="Mette Bisp Jensen" userId="66861d4f-3523-4732-be7b-07f78a9ff011" providerId="ADAL" clId="{5BEF0685-F92E-4849-9053-68E2EE6A9B04}" dt="2025-10-30T09:42:39.478" v="2870" actId="20577"/>
        <pc:sldMkLst>
          <pc:docMk/>
          <pc:sldMk cId="1617157174" sldId="1184"/>
        </pc:sldMkLst>
        <pc:spChg chg="mod">
          <ac:chgData name="Mette Bisp Jensen" userId="66861d4f-3523-4732-be7b-07f78a9ff011" providerId="ADAL" clId="{5BEF0685-F92E-4849-9053-68E2EE6A9B04}" dt="2025-10-29T14:39:24.330" v="150" actId="6549"/>
          <ac:spMkLst>
            <pc:docMk/>
            <pc:sldMk cId="1617157174" sldId="1184"/>
            <ac:spMk id="2" creationId="{53198C54-9DA3-619E-38AC-1D7B36C0606E}"/>
          </ac:spMkLst>
        </pc:spChg>
        <pc:picChg chg="add mod">
          <ac:chgData name="Mette Bisp Jensen" userId="66861d4f-3523-4732-be7b-07f78a9ff011" providerId="ADAL" clId="{5BEF0685-F92E-4849-9053-68E2EE6A9B04}" dt="2025-10-29T14:56:51.732" v="509" actId="14100"/>
          <ac:picMkLst>
            <pc:docMk/>
            <pc:sldMk cId="1617157174" sldId="1184"/>
            <ac:picMk id="6" creationId="{B5F09058-42C4-576A-021D-9041DAA1DB4C}"/>
          </ac:picMkLst>
        </pc:picChg>
        <pc:picChg chg="add mod">
          <ac:chgData name="Mette Bisp Jensen" userId="66861d4f-3523-4732-be7b-07f78a9ff011" providerId="ADAL" clId="{5BEF0685-F92E-4849-9053-68E2EE6A9B04}" dt="2025-10-29T14:56:48.989" v="508" actId="14100"/>
          <ac:picMkLst>
            <pc:docMk/>
            <pc:sldMk cId="1617157174" sldId="1184"/>
            <ac:picMk id="8" creationId="{7340BD0C-CE46-3BE9-C539-11FF11132347}"/>
          </ac:picMkLst>
        </pc:picChg>
      </pc:sldChg>
      <pc:sldChg chg="addSp delSp modSp new mod ord chgLayout modNotesTx">
        <pc:chgData name="Mette Bisp Jensen" userId="66861d4f-3523-4732-be7b-07f78a9ff011" providerId="ADAL" clId="{5BEF0685-F92E-4849-9053-68E2EE6A9B04}" dt="2025-11-04T08:02:38.903" v="3258" actId="478"/>
        <pc:sldMkLst>
          <pc:docMk/>
          <pc:sldMk cId="1969705960" sldId="1185"/>
        </pc:sldMkLst>
        <pc:spChg chg="mod ord">
          <ac:chgData name="Mette Bisp Jensen" userId="66861d4f-3523-4732-be7b-07f78a9ff011" providerId="ADAL" clId="{5BEF0685-F92E-4849-9053-68E2EE6A9B04}" dt="2025-10-30T09:35:30.133" v="2551" actId="1076"/>
          <ac:spMkLst>
            <pc:docMk/>
            <pc:sldMk cId="1969705960" sldId="1185"/>
            <ac:spMk id="2" creationId="{753CFA64-A2B1-9D83-B4E6-798FDED7647F}"/>
          </ac:spMkLst>
        </pc:spChg>
      </pc:sldChg>
      <pc:sldChg chg="addSp delSp modSp new mod ord modNotesTx">
        <pc:chgData name="Mette Bisp Jensen" userId="66861d4f-3523-4732-be7b-07f78a9ff011" providerId="ADAL" clId="{5BEF0685-F92E-4849-9053-68E2EE6A9B04}" dt="2025-10-30T09:28:46.883" v="2252" actId="20577"/>
        <pc:sldMkLst>
          <pc:docMk/>
          <pc:sldMk cId="1094647989" sldId="1186"/>
        </pc:sldMkLst>
        <pc:picChg chg="add mod">
          <ac:chgData name="Mette Bisp Jensen" userId="66861d4f-3523-4732-be7b-07f78a9ff011" providerId="ADAL" clId="{5BEF0685-F92E-4849-9053-68E2EE6A9B04}" dt="2025-10-30T06:51:17.316" v="541" actId="1076"/>
          <ac:picMkLst>
            <pc:docMk/>
            <pc:sldMk cId="1094647989" sldId="1186"/>
            <ac:picMk id="7" creationId="{91F6591F-9A29-3C0C-69C1-E7A5F6D232EA}"/>
          </ac:picMkLst>
        </pc:picChg>
      </pc:sldChg>
      <pc:sldChg chg="addSp delSp modSp new mod modNotesTx">
        <pc:chgData name="Mette Bisp Jensen" userId="66861d4f-3523-4732-be7b-07f78a9ff011" providerId="ADAL" clId="{5BEF0685-F92E-4849-9053-68E2EE6A9B04}" dt="2025-10-30T09:17:48.731" v="1524" actId="20577"/>
        <pc:sldMkLst>
          <pc:docMk/>
          <pc:sldMk cId="2124722173" sldId="1187"/>
        </pc:sldMkLst>
        <pc:spChg chg="mod">
          <ac:chgData name="Mette Bisp Jensen" userId="66861d4f-3523-4732-be7b-07f78a9ff011" providerId="ADAL" clId="{5BEF0685-F92E-4849-9053-68E2EE6A9B04}" dt="2025-10-30T09:13:10.724" v="1137" actId="1076"/>
          <ac:spMkLst>
            <pc:docMk/>
            <pc:sldMk cId="2124722173" sldId="1187"/>
            <ac:spMk id="2" creationId="{30A88B92-5915-4D9E-5986-1F1012A028A5}"/>
          </ac:spMkLst>
        </pc:spChg>
        <pc:picChg chg="add mod">
          <ac:chgData name="Mette Bisp Jensen" userId="66861d4f-3523-4732-be7b-07f78a9ff011" providerId="ADAL" clId="{5BEF0685-F92E-4849-9053-68E2EE6A9B04}" dt="2025-10-30T09:14:12.956" v="1144" actId="1076"/>
          <ac:picMkLst>
            <pc:docMk/>
            <pc:sldMk cId="2124722173" sldId="1187"/>
            <ac:picMk id="8" creationId="{6BA2DD7E-59F9-4645-9746-40B7C93A572D}"/>
          </ac:picMkLst>
        </pc:picChg>
      </pc:sldChg>
      <pc:sldChg chg="addSp delSp modSp add mod modNotesTx">
        <pc:chgData name="Mette Bisp Jensen" userId="66861d4f-3523-4732-be7b-07f78a9ff011" providerId="ADAL" clId="{5BEF0685-F92E-4849-9053-68E2EE6A9B04}" dt="2025-10-30T09:21:59.205" v="1912" actId="20577"/>
        <pc:sldMkLst>
          <pc:docMk/>
          <pc:sldMk cId="724246002" sldId="1188"/>
        </pc:sldMkLst>
        <pc:spChg chg="mod">
          <ac:chgData name="Mette Bisp Jensen" userId="66861d4f-3523-4732-be7b-07f78a9ff011" providerId="ADAL" clId="{5BEF0685-F92E-4849-9053-68E2EE6A9B04}" dt="2025-10-30T09:20:00.887" v="1582" actId="20577"/>
          <ac:spMkLst>
            <pc:docMk/>
            <pc:sldMk cId="724246002" sldId="1188"/>
            <ac:spMk id="2" creationId="{4342DE4C-E8E4-1A61-8376-855B838B2B6C}"/>
          </ac:spMkLst>
        </pc:spChg>
        <pc:spChg chg="mod">
          <ac:chgData name="Mette Bisp Jensen" userId="66861d4f-3523-4732-be7b-07f78a9ff011" providerId="ADAL" clId="{5BEF0685-F92E-4849-9053-68E2EE6A9B04}" dt="2025-10-30T09:20:08.484" v="1593" actId="20577"/>
          <ac:spMkLst>
            <pc:docMk/>
            <pc:sldMk cId="724246002" sldId="1188"/>
            <ac:spMk id="10" creationId="{1C9DE75E-3E9A-D7D4-2845-AF618E597CF6}"/>
          </ac:spMkLst>
        </pc:spChg>
        <pc:picChg chg="add mod">
          <ac:chgData name="Mette Bisp Jensen" userId="66861d4f-3523-4732-be7b-07f78a9ff011" providerId="ADAL" clId="{5BEF0685-F92E-4849-9053-68E2EE6A9B04}" dt="2025-10-30T09:20:27.522" v="1599" actId="1076"/>
          <ac:picMkLst>
            <pc:docMk/>
            <pc:sldMk cId="724246002" sldId="1188"/>
            <ac:picMk id="5" creationId="{E4152C91-9FE0-D8E8-5161-1D1AE658F22E}"/>
          </ac:picMkLst>
        </pc:picChg>
      </pc:sldChg>
      <pc:sldChg chg="addSp delSp modSp new mod modNotesTx">
        <pc:chgData name="Mette Bisp Jensen" userId="66861d4f-3523-4732-be7b-07f78a9ff011" providerId="ADAL" clId="{5BEF0685-F92E-4849-9053-68E2EE6A9B04}" dt="2025-10-30T09:24:12.380" v="2126" actId="1076"/>
        <pc:sldMkLst>
          <pc:docMk/>
          <pc:sldMk cId="4249865561" sldId="1189"/>
        </pc:sldMkLst>
        <pc:spChg chg="mod">
          <ac:chgData name="Mette Bisp Jensen" userId="66861d4f-3523-4732-be7b-07f78a9ff011" providerId="ADAL" clId="{5BEF0685-F92E-4849-9053-68E2EE6A9B04}" dt="2025-10-30T09:23:18.676" v="1938" actId="1076"/>
          <ac:spMkLst>
            <pc:docMk/>
            <pc:sldMk cId="4249865561" sldId="1189"/>
            <ac:spMk id="2" creationId="{DAAAFFE1-A84C-2883-8C00-478DDFE3533D}"/>
          </ac:spMkLst>
        </pc:spChg>
        <pc:picChg chg="add mod">
          <ac:chgData name="Mette Bisp Jensen" userId="66861d4f-3523-4732-be7b-07f78a9ff011" providerId="ADAL" clId="{5BEF0685-F92E-4849-9053-68E2EE6A9B04}" dt="2025-10-30T09:24:12.380" v="2126" actId="1076"/>
          <ac:picMkLst>
            <pc:docMk/>
            <pc:sldMk cId="4249865561" sldId="1189"/>
            <ac:picMk id="5" creationId="{38B536D3-5CE5-E9C9-E11A-1794D0CA72B3}"/>
          </ac:picMkLst>
        </pc:picChg>
      </pc:sldChg>
      <pc:sldChg chg="addSp delSp modSp new mod">
        <pc:chgData name="Mette Bisp Jensen" userId="66861d4f-3523-4732-be7b-07f78a9ff011" providerId="ADAL" clId="{5BEF0685-F92E-4849-9053-68E2EE6A9B04}" dt="2025-10-30T09:25:39.183" v="2157" actId="1076"/>
        <pc:sldMkLst>
          <pc:docMk/>
          <pc:sldMk cId="3951196377" sldId="1190"/>
        </pc:sldMkLst>
        <pc:spChg chg="mod">
          <ac:chgData name="Mette Bisp Jensen" userId="66861d4f-3523-4732-be7b-07f78a9ff011" providerId="ADAL" clId="{5BEF0685-F92E-4849-9053-68E2EE6A9B04}" dt="2025-10-30T09:24:21.693" v="2140" actId="20577"/>
          <ac:spMkLst>
            <pc:docMk/>
            <pc:sldMk cId="3951196377" sldId="1190"/>
            <ac:spMk id="2" creationId="{91F942D2-5480-56F1-CBA0-8B209125663E}"/>
          </ac:spMkLst>
        </pc:spChg>
        <pc:picChg chg="add mod">
          <ac:chgData name="Mette Bisp Jensen" userId="66861d4f-3523-4732-be7b-07f78a9ff011" providerId="ADAL" clId="{5BEF0685-F92E-4849-9053-68E2EE6A9B04}" dt="2025-10-30T09:24:41.946" v="2144" actId="962"/>
          <ac:picMkLst>
            <pc:docMk/>
            <pc:sldMk cId="3951196377" sldId="1190"/>
            <ac:picMk id="5" creationId="{8166CDC4-37C5-AD21-DC04-CC8B709F70C3}"/>
          </ac:picMkLst>
        </pc:picChg>
        <pc:picChg chg="add mod">
          <ac:chgData name="Mette Bisp Jensen" userId="66861d4f-3523-4732-be7b-07f78a9ff011" providerId="ADAL" clId="{5BEF0685-F92E-4849-9053-68E2EE6A9B04}" dt="2025-10-30T09:25:39.183" v="2157" actId="1076"/>
          <ac:picMkLst>
            <pc:docMk/>
            <pc:sldMk cId="3951196377" sldId="1190"/>
            <ac:picMk id="9" creationId="{E25F0965-0992-4EAA-AD5D-7A70FF28C0CC}"/>
          </ac:picMkLst>
        </pc:picChg>
      </pc:sldChg>
      <pc:sldChg chg="delSp modSp new mod">
        <pc:chgData name="Mette Bisp Jensen" userId="66861d4f-3523-4732-be7b-07f78a9ff011" providerId="ADAL" clId="{5BEF0685-F92E-4849-9053-68E2EE6A9B04}" dt="2025-11-04T08:01:34.188" v="3248" actId="20577"/>
        <pc:sldMkLst>
          <pc:docMk/>
          <pc:sldMk cId="204344588" sldId="1191"/>
        </pc:sldMkLst>
        <pc:spChg chg="mod">
          <ac:chgData name="Mette Bisp Jensen" userId="66861d4f-3523-4732-be7b-07f78a9ff011" providerId="ADAL" clId="{5BEF0685-F92E-4849-9053-68E2EE6A9B04}" dt="2025-11-04T08:01:34.188" v="3248" actId="20577"/>
          <ac:spMkLst>
            <pc:docMk/>
            <pc:sldMk cId="204344588" sldId="1191"/>
            <ac:spMk id="2" creationId="{8AE9BFFB-8539-BA66-7EAF-0A91647FBEC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24EB4-AD88-7E46-8384-742BF47A663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FADCC-9A3E-9243-B8FD-A1F656E1D4CD}" type="datetimeFigureOut">
              <a:rPr lang="en-US" smtClean="0"/>
              <a:t>11/18/25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7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C452F-E955-F04C-BB7F-2E183B0148C5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DB93F-CEA8-B049-8764-D6B28D52FF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>
                <a:latin typeface="Arial" panose="020B0604020202020204" pitchFamily="34" charset="0"/>
                <a:cs typeface="Arial" panose="020B0604020202020204" pitchFamily="34" charset="0"/>
              </a:rPr>
              <a:t>Før Minimaratondagen. </a:t>
            </a:r>
          </a:p>
          <a:p>
            <a:r>
              <a:rPr lang="da-DK" sz="1200">
                <a:latin typeface="Arial" panose="020B0604020202020204" pitchFamily="34" charset="0"/>
                <a:cs typeface="Arial" panose="020B0604020202020204" pitchFamily="34" charset="0"/>
              </a:rPr>
              <a:t>Snak om begreber på klassen</a:t>
            </a:r>
          </a:p>
          <a:p>
            <a:r>
              <a:rPr lang="da-DK" sz="1200">
                <a:latin typeface="Arial" panose="020B0604020202020204" pitchFamily="34" charset="0"/>
                <a:cs typeface="Arial" panose="020B0604020202020204" pitchFamily="34" charset="0"/>
              </a:rPr>
              <a:t>Print plakaten og hæng den op i klassen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6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Snak med eleverne om, hvad man gør, hvis man ikke kan finde midten på den skive, som man vil bruge – fx hvis man tegner en cirkel efter en tallerken, eller man bruger et metallåg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45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EFF7-485A-14A9-7E76-CED77E790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5CB25C-57E3-9E8E-1313-E4B1E9275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D66A7CE-7A31-5B24-4F65-8F3F4A2D7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FDDF8D-0565-6AA7-E33C-50BD008CF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Før Minimaratondagen. </a:t>
            </a:r>
          </a:p>
          <a:p>
            <a:r>
              <a:rPr lang="da-DK"/>
              <a:t>Se de to opgaver i dokumentet: Før Minimaratondagen – en sej snurretop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7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6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Eksempler på, at man kan lave sit eget legetøj. </a:t>
            </a:r>
          </a:p>
          <a:p>
            <a:endParaRPr lang="da-DK" dirty="0"/>
          </a:p>
          <a:p>
            <a:r>
              <a:rPr lang="da-DK" dirty="0"/>
              <a:t>Skal man købe nyt for, at det er sjovt?</a:t>
            </a:r>
          </a:p>
          <a:p>
            <a:endParaRPr lang="da-DK" dirty="0"/>
          </a:p>
          <a:p>
            <a:r>
              <a:rPr lang="da-DK" dirty="0"/>
              <a:t>Eksempler: 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Kæphest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Bilgarage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Bilvask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Pindemennesker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Raket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Båd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Alle billeder er delt med tilladelse fra </a:t>
            </a:r>
            <a:r>
              <a:rPr lang="da-DK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Lærke Emilie Hyldgaard, </a:t>
            </a:r>
            <a:r>
              <a:rPr lang="da-DK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kunstklatten.com</a:t>
            </a:r>
            <a:r>
              <a:rPr lang="da-DK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6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Måske er der brug for at snakke om, hvad stabilt betyder (=at den ikke vælte)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9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Lad alle elever sætte en snurretop sammen.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Lad afprøvelsen af den være udgangspunkt for at tale om, hvordan man kan forbedre den. (Næste slide)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5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14B9F-3A97-2C02-5792-0289D885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DD3DC67-460A-F9F8-A994-DC5C380AD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5644E-D19C-D662-1944-63249C9D3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a-DK"/>
              <a:t>Lad eleverne komme med bud på, hvad der kan gøre den bedre. Snak om, hvad eleverne på billedet tror, så de oplever, at de kan undersøge alt.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8CFDF8-4A5C-DEBD-B228-5949B02FD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9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Eleverne kan enten vælge at arbejde frit herfra og selv finde på deres undersøgelser ud fra nedenstående spørgsmål eller I kan arbejde med Elevark 6 + 7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nu hvis pinden er lang/kort? Eller skiven sidder i toppen eller bunden af pinden? (Balance)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nu hvis skiven er stor/lille? (Størrelse)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nu hvis underlaget er ru/glat? (Underlag)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nu hvis man bruger nogle helt andre materialer? (Materialer)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24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Her kan eleverne arbejde mere frit. </a:t>
            </a:r>
          </a:p>
          <a:p>
            <a:r>
              <a:rPr lang="da-DK"/>
              <a:t>Husk også, at de kan undersøge det, som I er kommet frem til fra slide 9</a:t>
            </a:r>
          </a:p>
          <a:p>
            <a:r>
              <a:rPr lang="da-DK"/>
              <a:t>Snak om, hvordan de vurderer, hvilken en der er bedst.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/>
              <a:t>Kan de tage tid med et stopur?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/>
              <a:t>Kan de tælle sekunder?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/>
              <a:t>Kan de sætte to i gang på samme tid?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4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0213" y="1513212"/>
            <a:ext cx="8429977" cy="17223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70000"/>
              </a:lnSpc>
              <a:defRPr sz="48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titel</a:t>
            </a:r>
            <a:r>
              <a:rPr lang="en-US"/>
              <a:t> her 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61B7E90-7240-9545-BA75-5AC8673D4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487" y="223814"/>
            <a:ext cx="790260" cy="4061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6571" y="588404"/>
            <a:ext cx="7450857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lnSpc>
                <a:spcPct val="70000"/>
              </a:lnSpc>
              <a:defRPr sz="32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846571" y="1364289"/>
            <a:ext cx="7423150" cy="2799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5143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2pPr>
            <a:lvl3pPr marL="8572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90048F5-F28E-9F41-8C60-29A29FFA48A9}"/>
              </a:ext>
            </a:extLst>
          </p:cNvPr>
          <p:cNvSpPr txBox="1"/>
          <p:nvPr userDrawn="1"/>
        </p:nvSpPr>
        <p:spPr>
          <a:xfrm>
            <a:off x="3271520" y="32512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endParaRPr lang="da-DK" sz="1100" b="0" i="0" spc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86BA10E-26F5-1C3A-EACC-4060B7EA1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767" y="4508717"/>
            <a:ext cx="619982" cy="318602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15FF235A-4AF4-0E27-AFF0-99F87FAC03E5}"/>
              </a:ext>
            </a:extLst>
          </p:cNvPr>
          <p:cNvSpPr txBox="1">
            <a:spLocks/>
          </p:cNvSpPr>
          <p:nvPr userDrawn="1"/>
        </p:nvSpPr>
        <p:spPr>
          <a:xfrm>
            <a:off x="6764711" y="4706047"/>
            <a:ext cx="2057400" cy="121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/>
                </a:solidFill>
              </a:rPr>
              <a:t>Side </a:t>
            </a:r>
            <a:fld id="{ECB12E15-ED21-FB4B-84F0-0E4C240B35B7}" type="slidenum">
              <a:rPr lang="en-US" sz="700" smtClean="0">
                <a:solidFill>
                  <a:schemeClr val="bg1"/>
                </a:solidFill>
              </a:rPr>
              <a:pPr/>
              <a:t>‹nr.›</a:t>
            </a:fld>
            <a:endParaRPr lang="en-US" sz="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8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lede"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279400" y="1244185"/>
            <a:ext cx="4464722" cy="3065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5143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2pPr>
            <a:lvl3pPr marL="8572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90048F5-F28E-9F41-8C60-29A29FFA48A9}"/>
              </a:ext>
            </a:extLst>
          </p:cNvPr>
          <p:cNvSpPr txBox="1"/>
          <p:nvPr userDrawn="1"/>
        </p:nvSpPr>
        <p:spPr>
          <a:xfrm>
            <a:off x="3271520" y="32512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endParaRPr lang="da-DK" sz="1100" b="0" i="0" spc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B3B705B9-DAAC-E119-884E-127D5F6B32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33108" y="1244185"/>
            <a:ext cx="4010892" cy="25154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</a:t>
            </a:r>
            <a:br>
              <a:rPr lang="da-DK"/>
            </a:br>
            <a:r>
              <a:rPr lang="da-DK"/>
              <a:t>tilføje et billede</a:t>
            </a:r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2DA9BC8-A2C0-E701-F2D2-96FBF83FB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767" y="4508717"/>
            <a:ext cx="619982" cy="318602"/>
          </a:xfrm>
          <a:prstGeom prst="rect">
            <a:avLst/>
          </a:prstGeom>
        </p:spPr>
      </p:pic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BF6BB6D8-3BC1-1954-8102-5BA912FBC9FE}"/>
              </a:ext>
            </a:extLst>
          </p:cNvPr>
          <p:cNvSpPr txBox="1">
            <a:spLocks/>
          </p:cNvSpPr>
          <p:nvPr userDrawn="1"/>
        </p:nvSpPr>
        <p:spPr>
          <a:xfrm>
            <a:off x="6764711" y="4706047"/>
            <a:ext cx="2057400" cy="121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/>
                </a:solidFill>
              </a:rPr>
              <a:t>Side </a:t>
            </a:r>
            <a:fld id="{ECB12E15-ED21-FB4B-84F0-0E4C240B35B7}" type="slidenum">
              <a:rPr lang="en-US" sz="700" smtClean="0">
                <a:solidFill>
                  <a:schemeClr val="bg1"/>
                </a:solidFill>
              </a:rPr>
              <a:pPr/>
              <a:t>‹nr.›</a:t>
            </a:fld>
            <a:endParaRPr lang="en-US" sz="70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733026-9F8E-2CC9-C3DB-304D8EBCB9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571" y="588404"/>
            <a:ext cx="7450857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lnSpc>
                <a:spcPct val="70000"/>
              </a:lnSpc>
              <a:defRPr sz="32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overskrift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62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use eller spørgsmål 1"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009" y="1679365"/>
            <a:ext cx="8137982" cy="142591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lnSpc>
                <a:spcPct val="70000"/>
              </a:lnSpc>
              <a:defRPr sz="60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/>
              <a:t>Breaker slide</a:t>
            </a:r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3FD9148-05D0-DA6F-680D-B68D661F5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767" y="4508717"/>
            <a:ext cx="619982" cy="318602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D7D5B783-BE63-64F3-827A-4373FA0AB0AC}"/>
              </a:ext>
            </a:extLst>
          </p:cNvPr>
          <p:cNvSpPr txBox="1">
            <a:spLocks/>
          </p:cNvSpPr>
          <p:nvPr userDrawn="1"/>
        </p:nvSpPr>
        <p:spPr>
          <a:xfrm>
            <a:off x="6764711" y="4706047"/>
            <a:ext cx="2057400" cy="121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/>
                </a:solidFill>
              </a:rPr>
              <a:t>Side </a:t>
            </a:r>
            <a:fld id="{ECB12E15-ED21-FB4B-84F0-0E4C240B35B7}" type="slidenum">
              <a:rPr lang="en-US" sz="700" smtClean="0">
                <a:solidFill>
                  <a:schemeClr val="bg1"/>
                </a:solidFill>
              </a:rPr>
              <a:pPr/>
              <a:t>‹nr.›</a:t>
            </a:fld>
            <a:endParaRPr lang="en-US" sz="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8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94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830" r:id="rId2"/>
    <p:sldLayoutId id="2147483833" r:id="rId3"/>
    <p:sldLayoutId id="2147483831" r:id="rId4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A860-4F42-AFDC-7AA0-D2C9ACBD9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665" y="2723010"/>
            <a:ext cx="8429977" cy="2054333"/>
          </a:xfrm>
        </p:spPr>
        <p:txBody>
          <a:bodyPr/>
          <a:lstStyle/>
          <a:p>
            <a:r>
              <a:rPr lang="da-DK"/>
              <a:t>Minimaraton</a:t>
            </a:r>
            <a:br>
              <a:rPr lang="da-DK"/>
            </a:br>
            <a:r>
              <a:rPr lang="da-DK"/>
              <a:t>En sej snurretop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2A9AB62-9720-D7C6-B4F3-3314E161EEE4}"/>
              </a:ext>
            </a:extLst>
          </p:cNvPr>
          <p:cNvSpPr txBox="1"/>
          <p:nvPr/>
        </p:nvSpPr>
        <p:spPr>
          <a:xfrm>
            <a:off x="498764" y="997527"/>
            <a:ext cx="8021781" cy="20543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endParaRPr lang="da-DK" sz="1100" b="0" i="0" spc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04E5B51-01E3-68A3-7E0A-4BB46FE34E1D}"/>
              </a:ext>
            </a:extLst>
          </p:cNvPr>
          <p:cNvSpPr txBox="1"/>
          <p:nvPr/>
        </p:nvSpPr>
        <p:spPr>
          <a:xfrm>
            <a:off x="440575" y="1321724"/>
            <a:ext cx="7664334" cy="20543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endParaRPr lang="da-DK" sz="1100" b="0" i="0" spc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Billede 9" descr="Et billede, der indeholder tegneserie, tøj, Animeret tegnefilm, Ansigt&#10;&#10;AI-genereret indhold kan være ukorrekt.">
            <a:extLst>
              <a:ext uri="{FF2B5EF4-FFF2-40B4-BE49-F238E27FC236}">
                <a16:creationId xmlns:a16="http://schemas.microsoft.com/office/drawing/2014/main" id="{94C4E645-F21F-C0BC-884E-285FD45F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58" y="316644"/>
            <a:ext cx="3972790" cy="3059413"/>
          </a:xfrm>
          <a:prstGeom prst="rect">
            <a:avLst/>
          </a:prstGeom>
        </p:spPr>
      </p:pic>
      <p:pic>
        <p:nvPicPr>
          <p:cNvPr id="8" name="Billede 7" descr="Et billede, der indeholder skitse, sort-hvid, kunst&#10;&#10;AI-genereret indhold kan være ukorrekt.">
            <a:extLst>
              <a:ext uri="{FF2B5EF4-FFF2-40B4-BE49-F238E27FC236}">
                <a16:creationId xmlns:a16="http://schemas.microsoft.com/office/drawing/2014/main" id="{72FFEA86-AAFB-79DE-4812-9CBD799B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62046" y="1976202"/>
            <a:ext cx="2016685" cy="18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EBE6-D185-600D-30F0-902AB9D40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38A4C-C979-2174-DBA6-13B5B6702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75353"/>
            <a:ext cx="4366382" cy="430887"/>
          </a:xfrm>
        </p:spPr>
        <p:txBody>
          <a:bodyPr/>
          <a:lstStyle/>
          <a:p>
            <a:pPr algn="ctr"/>
            <a:r>
              <a:rPr lang="da-DK" sz="3600" spc="0"/>
              <a:t>Hvad tror du?</a:t>
            </a:r>
          </a:p>
        </p:txBody>
      </p:sp>
      <p:pic>
        <p:nvPicPr>
          <p:cNvPr id="4" name="Billede 3" descr="Et billede, der indeholder tekst, Ansigt, clipart, skærmbillede&#10;&#10;AI-genereret indhold kan være ukorrekt.">
            <a:extLst>
              <a:ext uri="{FF2B5EF4-FFF2-40B4-BE49-F238E27FC236}">
                <a16:creationId xmlns:a16="http://schemas.microsoft.com/office/drawing/2014/main" id="{109E5547-C433-5DFE-5434-8A02A576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382" y="0"/>
            <a:ext cx="36343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88B92-5915-4D9E-5986-1F1012A02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2506" y="2356306"/>
            <a:ext cx="4591251" cy="430887"/>
          </a:xfrm>
        </p:spPr>
        <p:txBody>
          <a:bodyPr/>
          <a:lstStyle/>
          <a:p>
            <a:r>
              <a:rPr lang="da-DK"/>
              <a:t>Hvad nu hvis</a:t>
            </a:r>
          </a:p>
        </p:txBody>
      </p:sp>
      <p:pic>
        <p:nvPicPr>
          <p:cNvPr id="8" name="Billede 7" descr="Et billede, der indeholder tekst, illustration/afbildning, design&#10;&#10;AI-genereret indhold kan være ukorrekt.">
            <a:extLst>
              <a:ext uri="{FF2B5EF4-FFF2-40B4-BE49-F238E27FC236}">
                <a16:creationId xmlns:a16="http://schemas.microsoft.com/office/drawing/2014/main" id="{6BA2DD7E-59F9-4645-9746-40B7C93A5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494" y="0"/>
            <a:ext cx="36290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2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72FC7-F45D-9788-5F03-577E0841E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2FFEC-46AE-20DE-C8A1-F71B34988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3027"/>
            <a:ext cx="3626548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/>
              <a:t>Elevark 6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3E934FB-4E42-783C-5C27-1D2E31B48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32365"/>
            <a:ext cx="3626548" cy="1217155"/>
          </a:xfrm>
        </p:spPr>
        <p:txBody>
          <a:bodyPr>
            <a:normAutofit/>
          </a:bodyPr>
          <a:lstStyle/>
          <a:p>
            <a:pPr algn="ctr"/>
            <a:r>
              <a:rPr lang="da-DK" sz="2800" b="1"/>
              <a:t>Balance</a:t>
            </a:r>
          </a:p>
        </p:txBody>
      </p:sp>
      <p:pic>
        <p:nvPicPr>
          <p:cNvPr id="4" name="Billede 3" descr="Et billede, der indeholder tekst, diagram, skærmbillede, design&#10;&#10;AI-genereret indhold kan være ukorrekt.">
            <a:extLst>
              <a:ext uri="{FF2B5EF4-FFF2-40B4-BE49-F238E27FC236}">
                <a16:creationId xmlns:a16="http://schemas.microsoft.com/office/drawing/2014/main" id="{A5E4F027-6FDE-47CC-D72A-90E7EDA1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43" y="0"/>
            <a:ext cx="3630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5CBAD-DF93-9072-586A-C8531728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BFC46-EC39-C57D-2F1E-DE7AE07FE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95531"/>
            <a:ext cx="3626548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/>
              <a:t>Elevark 7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46492158-884F-AA76-B489-3421C902D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24869"/>
            <a:ext cx="3626548" cy="1217155"/>
          </a:xfrm>
        </p:spPr>
        <p:txBody>
          <a:bodyPr>
            <a:normAutofit/>
          </a:bodyPr>
          <a:lstStyle/>
          <a:p>
            <a:pPr algn="ctr"/>
            <a:r>
              <a:rPr lang="da-DK" sz="2800" b="1"/>
              <a:t>Størrelse og underlag</a:t>
            </a:r>
          </a:p>
        </p:txBody>
      </p:sp>
      <p:pic>
        <p:nvPicPr>
          <p:cNvPr id="4" name="Billede 3" descr="Et billede, der indeholder tekst, skærmbillede, diagram, design&#10;&#10;AI-genereret indhold kan være ukorrekt.">
            <a:extLst>
              <a:ext uri="{FF2B5EF4-FFF2-40B4-BE49-F238E27FC236}">
                <a16:creationId xmlns:a16="http://schemas.microsoft.com/office/drawing/2014/main" id="{E3301AEB-CE9E-3294-1950-974DF258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020" y="0"/>
            <a:ext cx="36343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7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6150E-C8C1-1364-EB09-537CFE11C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2DE4C-E8E4-1A61-8376-855B838B2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95531"/>
            <a:ext cx="3626548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/>
              <a:t>Elevark 8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1C9DE75E-3E9A-D7D4-2845-AF618E597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24869"/>
            <a:ext cx="3626548" cy="1217155"/>
          </a:xfrm>
        </p:spPr>
        <p:txBody>
          <a:bodyPr>
            <a:normAutofit/>
          </a:bodyPr>
          <a:lstStyle/>
          <a:p>
            <a:pPr algn="ctr"/>
            <a:r>
              <a:rPr lang="da-DK" sz="2800" b="1"/>
              <a:t>Materialer</a:t>
            </a:r>
          </a:p>
        </p:txBody>
      </p:sp>
      <p:pic>
        <p:nvPicPr>
          <p:cNvPr id="5" name="Billede 4" descr="Et billede, der indeholder tekst, skærmbillede, diagram, design&#10;&#10;AI-genereret indhold kan være ukorrekt.">
            <a:extLst>
              <a:ext uri="{FF2B5EF4-FFF2-40B4-BE49-F238E27FC236}">
                <a16:creationId xmlns:a16="http://schemas.microsoft.com/office/drawing/2014/main" id="{E4152C91-9FE0-D8E8-5161-1D1AE658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83" y="0"/>
            <a:ext cx="36343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6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AFFE1-A84C-2883-8C00-478DDFE35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92" y="2061069"/>
            <a:ext cx="3927107" cy="430887"/>
          </a:xfrm>
        </p:spPr>
        <p:txBody>
          <a:bodyPr/>
          <a:lstStyle/>
          <a:p>
            <a:pPr algn="l"/>
            <a:r>
              <a:rPr lang="da-DK"/>
              <a:t>Find midten</a:t>
            </a:r>
          </a:p>
        </p:txBody>
      </p:sp>
      <p:pic>
        <p:nvPicPr>
          <p:cNvPr id="5" name="Billede 4" descr="Et billede, der indeholder tekst, skærmbillede, cirkel, design&#10;&#10;AI-genereret indhold kan være ukorrekt.">
            <a:extLst>
              <a:ext uri="{FF2B5EF4-FFF2-40B4-BE49-F238E27FC236}">
                <a16:creationId xmlns:a16="http://schemas.microsoft.com/office/drawing/2014/main" id="{38B536D3-5CE5-E9C9-E11A-1794D0CA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874" y="0"/>
            <a:ext cx="36343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6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942D2-5480-56F1-CBA0-8B209125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61" y="708649"/>
            <a:ext cx="3558955" cy="430887"/>
          </a:xfrm>
        </p:spPr>
        <p:txBody>
          <a:bodyPr/>
          <a:lstStyle/>
          <a:p>
            <a:r>
              <a:rPr lang="da-DK"/>
              <a:t>Gør den smuk</a:t>
            </a:r>
          </a:p>
        </p:txBody>
      </p:sp>
      <p:pic>
        <p:nvPicPr>
          <p:cNvPr id="5" name="Billede 4" descr="Et billede, der indeholder tekst, tegning, diagram, clipart&#10;&#10;AI-genereret indhold kan være ukorrekt.">
            <a:extLst>
              <a:ext uri="{FF2B5EF4-FFF2-40B4-BE49-F238E27FC236}">
                <a16:creationId xmlns:a16="http://schemas.microsoft.com/office/drawing/2014/main" id="{8166CDC4-37C5-AD21-DC04-CC8B709F7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50" y="0"/>
            <a:ext cx="3637278" cy="5143500"/>
          </a:xfrm>
          <a:prstGeom prst="rect">
            <a:avLst/>
          </a:prstGeom>
        </p:spPr>
      </p:pic>
      <p:pic>
        <p:nvPicPr>
          <p:cNvPr id="9" name="Billede 8" descr="Et billede, der indeholder tegneserie, Ansigt, Animeret tegnefilm, person&#10;&#10;AI-genereret indhold kan være ukorrekt.">
            <a:extLst>
              <a:ext uri="{FF2B5EF4-FFF2-40B4-BE49-F238E27FC236}">
                <a16:creationId xmlns:a16="http://schemas.microsoft.com/office/drawing/2014/main" id="{E25F0965-0992-4EAA-AD5D-7A70FF28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61" y="1332515"/>
            <a:ext cx="3558955" cy="27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2D4D-C9F5-08AE-002B-475FF537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6C0E2-57DF-CE5E-5EC4-71D384890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277" y="622587"/>
            <a:ext cx="3410635" cy="6733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3600"/>
              <a:t>Vis og fortæl</a:t>
            </a:r>
            <a:endParaRPr lang="da-DK" sz="3600" spc="0"/>
          </a:p>
        </p:txBody>
      </p:sp>
      <p:pic>
        <p:nvPicPr>
          <p:cNvPr id="4" name="Billede 3" descr="Et billede, der indeholder tegneserie, tøj, Animeret tegnefilm, person&#10;&#10;AI-genereret indhold kan være ukorrekt.">
            <a:extLst>
              <a:ext uri="{FF2B5EF4-FFF2-40B4-BE49-F238E27FC236}">
                <a16:creationId xmlns:a16="http://schemas.microsoft.com/office/drawing/2014/main" id="{6BFE349B-F3DF-2CFE-5C62-C7B70883C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7" y="1547536"/>
            <a:ext cx="3490525" cy="2688024"/>
          </a:xfrm>
          <a:prstGeom prst="rect">
            <a:avLst/>
          </a:prstGeom>
        </p:spPr>
      </p:pic>
      <p:pic>
        <p:nvPicPr>
          <p:cNvPr id="7" name="Billede 6" descr="Et billede, der indeholder tekst, skærmbillede, tegneserie&#10;&#10;AI-genereret indhold kan være ukorrekt.">
            <a:extLst>
              <a:ext uri="{FF2B5EF4-FFF2-40B4-BE49-F238E27FC236}">
                <a16:creationId xmlns:a16="http://schemas.microsoft.com/office/drawing/2014/main" id="{7A57B076-DAB2-DAC8-4D94-D3CDF40A4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52" y="0"/>
            <a:ext cx="36331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68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2C23F-BAAE-4819-517E-5DFA0E3F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Ansigt, person, tegneserie&#10;&#10;AI-genereret indhold kan være ukorrekt.">
            <a:extLst>
              <a:ext uri="{FF2B5EF4-FFF2-40B4-BE49-F238E27FC236}">
                <a16:creationId xmlns:a16="http://schemas.microsoft.com/office/drawing/2014/main" id="{4FB3A83D-C258-FD11-0CDA-10699BD4C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9098">
            <a:off x="2370858" y="492529"/>
            <a:ext cx="2936354" cy="4158439"/>
          </a:xfrm>
          <a:prstGeom prst="rect">
            <a:avLst/>
          </a:prstGeom>
        </p:spPr>
      </p:pic>
      <p:pic>
        <p:nvPicPr>
          <p:cNvPr id="2" name="Billede 1" descr="Et billede, der indeholder skitse, sort-hvid, kunst&#10;&#10;AI-genereret indhold kan være ukorrekt.">
            <a:extLst>
              <a:ext uri="{FF2B5EF4-FFF2-40B4-BE49-F238E27FC236}">
                <a16:creationId xmlns:a16="http://schemas.microsoft.com/office/drawing/2014/main" id="{1078CAB9-1DD0-908F-D217-CD7254B87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00937" y="860712"/>
            <a:ext cx="2016685" cy="18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cykel, person&#10;&#10;AI-genereret indhold kan være ukorrekt.">
            <a:extLst>
              <a:ext uri="{FF2B5EF4-FFF2-40B4-BE49-F238E27FC236}">
                <a16:creationId xmlns:a16="http://schemas.microsoft.com/office/drawing/2014/main" id="{91F6591F-9A29-3C0C-69C1-E7A5F6D23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088" y="-395429"/>
            <a:ext cx="4049512" cy="57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47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98C54-9DA3-619E-38AC-1D7B36C06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Cirkler i matematik</a:t>
            </a:r>
          </a:p>
        </p:txBody>
      </p:sp>
      <p:pic>
        <p:nvPicPr>
          <p:cNvPr id="6" name="Billede 5" descr="Et billede, der indeholder tegneserie, Animeret tegnefilm, Animation, Ansigt&#10;&#10;AI-genereret indhold kan være ukorrekt.">
            <a:extLst>
              <a:ext uri="{FF2B5EF4-FFF2-40B4-BE49-F238E27FC236}">
                <a16:creationId xmlns:a16="http://schemas.microsoft.com/office/drawing/2014/main" id="{B5F09058-42C4-576A-021D-9041DAA1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81" y="1328369"/>
            <a:ext cx="3966794" cy="3054795"/>
          </a:xfrm>
          <a:prstGeom prst="rect">
            <a:avLst/>
          </a:prstGeom>
        </p:spPr>
      </p:pic>
      <p:pic>
        <p:nvPicPr>
          <p:cNvPr id="8" name="Billede 7" descr="Et billede, der indeholder tøj, tegneserie, person, Animeret tegnefilm&#10;&#10;AI-genereret indhold kan være ukorrekt.">
            <a:extLst>
              <a:ext uri="{FF2B5EF4-FFF2-40B4-BE49-F238E27FC236}">
                <a16:creationId xmlns:a16="http://schemas.microsoft.com/office/drawing/2014/main" id="{7340BD0C-CE46-3BE9-C539-11FF11132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62" y="1328369"/>
            <a:ext cx="3915159" cy="30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5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9BFFB-8539-BA66-7EAF-0A91647FB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412" y="2238094"/>
            <a:ext cx="7450857" cy="430887"/>
          </a:xfrm>
        </p:spPr>
        <p:txBody>
          <a:bodyPr/>
          <a:lstStyle/>
          <a:p>
            <a:r>
              <a:rPr lang="da-DK" sz="3600" dirty="0"/>
              <a:t>Hvad leger I med?</a:t>
            </a:r>
          </a:p>
        </p:txBody>
      </p:sp>
    </p:spTree>
    <p:extLst>
      <p:ext uri="{BB962C8B-B14F-4D97-AF65-F5344CB8AC3E}">
        <p14:creationId xmlns:p14="http://schemas.microsoft.com/office/powerpoint/2010/main" val="20434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CFA64-A2B1-9D83-B4E6-798FDED76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024" y="1450697"/>
            <a:ext cx="3660649" cy="1543994"/>
          </a:xfrm>
        </p:spPr>
        <p:txBody>
          <a:bodyPr/>
          <a:lstStyle/>
          <a:p>
            <a:r>
              <a:rPr lang="da-DK" dirty="0"/>
              <a:t>Kan man lave sit eget legetøj?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864A1D9-E033-74E7-C77C-3D601544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361" y="3357322"/>
            <a:ext cx="2603974" cy="1793848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73CAB4D-CE69-A10A-F4FC-49F21D63D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80" y="0"/>
            <a:ext cx="1732555" cy="230924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84B5CCA5-296A-3818-314A-54E31BD75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561" y="2571750"/>
            <a:ext cx="1935257" cy="257942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30926D4C-836C-A0A3-E43B-37AFF0F18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71" y="2564079"/>
            <a:ext cx="1934565" cy="2579420"/>
          </a:xfrm>
          <a:prstGeom prst="rect">
            <a:avLst/>
          </a:prstGeom>
        </p:spPr>
      </p:pic>
      <p:pic>
        <p:nvPicPr>
          <p:cNvPr id="21" name="Billede 20" descr="Et billede, der indeholder kasse, Papirprodukt, papir, Kunstpapir&#10;&#10;AI-genereret indhold kan være ukorrekt.">
            <a:extLst>
              <a:ext uri="{FF2B5EF4-FFF2-40B4-BE49-F238E27FC236}">
                <a16:creationId xmlns:a16="http://schemas.microsoft.com/office/drawing/2014/main" id="{BF418F25-C7AC-9E2E-C132-240C2F113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757" y="0"/>
            <a:ext cx="2420485" cy="1825473"/>
          </a:xfrm>
          <a:prstGeom prst="rect">
            <a:avLst/>
          </a:prstGeom>
        </p:spPr>
      </p:pic>
      <p:pic>
        <p:nvPicPr>
          <p:cNvPr id="23" name="Billede 22" descr="Et billede, der indeholder indendørs, kegle, mur, juletræ&#10;&#10;AI-genereret indhold kan være ukorrekt.">
            <a:extLst>
              <a:ext uri="{FF2B5EF4-FFF2-40B4-BE49-F238E27FC236}">
                <a16:creationId xmlns:a16="http://schemas.microsoft.com/office/drawing/2014/main" id="{7DE10251-1670-47CF-3D3A-74F3DC1E00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589" r="18228" b="7438"/>
          <a:stretch>
            <a:fillRect/>
          </a:stretch>
        </p:blipFill>
        <p:spPr>
          <a:xfrm>
            <a:off x="6490557" y="0"/>
            <a:ext cx="1351498" cy="2309249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C7750E00-A1BC-71F6-C1FD-8093B97DE861}"/>
              </a:ext>
            </a:extLst>
          </p:cNvPr>
          <p:cNvSpPr txBox="1"/>
          <p:nvPr/>
        </p:nvSpPr>
        <p:spPr>
          <a:xfrm rot="5400000">
            <a:off x="-693140" y="1135733"/>
            <a:ext cx="2150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>
                <a:solidFill>
                  <a:schemeClr val="bg1"/>
                </a:solidFill>
              </a:rPr>
              <a:t>Kunstklatten.com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0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5671D-DD6C-7441-CF0D-EE7FAD40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709F8-7AEE-58B3-EF49-7C113FA38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792" y="254833"/>
            <a:ext cx="4652416" cy="844786"/>
          </a:xfrm>
          <a:prstGeom prst="rect">
            <a:avLst/>
          </a:prstGeom>
        </p:spPr>
        <p:txBody>
          <a:bodyPr/>
          <a:lstStyle/>
          <a:p>
            <a:r>
              <a:rPr lang="da-DK" sz="4000"/>
              <a:t>Dagens opgave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E768C6B-EA33-92E2-91E3-269B7BBD09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4334" y="2013649"/>
            <a:ext cx="3659913" cy="1766453"/>
          </a:xfrm>
        </p:spPr>
        <p:txBody>
          <a:bodyPr>
            <a:normAutofit/>
          </a:bodyPr>
          <a:lstStyle/>
          <a:p>
            <a:pPr rtl="0" fontAlgn="base">
              <a:lnSpc>
                <a:spcPct val="100000"/>
              </a:lnSpc>
            </a:pPr>
            <a:r>
              <a:rPr lang="da-DK" sz="2800" b="1" dirty="0"/>
              <a:t>Byg en snurretop, </a:t>
            </a:r>
            <a:r>
              <a:rPr lang="da-DK" sz="2800" dirty="0"/>
              <a:t>som kan dreje så længe og så stabilt som muligt.</a:t>
            </a:r>
          </a:p>
        </p:txBody>
      </p:sp>
      <p:pic>
        <p:nvPicPr>
          <p:cNvPr id="5" name="Billede 4" descr="Et billede, der indeholder tegneserie, tøj, Animeret tegnefilm, Ansigt&#10;&#10;AI-genereret indhold kan være ukorrekt.">
            <a:extLst>
              <a:ext uri="{FF2B5EF4-FFF2-40B4-BE49-F238E27FC236}">
                <a16:creationId xmlns:a16="http://schemas.microsoft.com/office/drawing/2014/main" id="{A628AFCE-06DD-18C3-855A-B21088AD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71" y="1445864"/>
            <a:ext cx="3681627" cy="28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7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72672-7CB1-DCA7-18AD-DEFF8F382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675" y="441816"/>
            <a:ext cx="7548645" cy="62500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a-DK" sz="3600"/>
              <a:t>Minimaraton går ud på at…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674EE7-2EB4-30C5-4CDD-B63061860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6932" y="1604059"/>
            <a:ext cx="4029154" cy="1766453"/>
          </a:xfrm>
        </p:spPr>
        <p:txBody>
          <a:bodyPr>
            <a:normAutofit/>
          </a:bodyPr>
          <a:lstStyle/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2000"/>
              <a:t>øve sig i samarbejde og blive enige</a:t>
            </a:r>
          </a:p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2000"/>
              <a:t>undersøge og lege</a:t>
            </a:r>
          </a:p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2000"/>
              <a:t>prøve mange gange og lave mange løsninger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BA44168F-AE3B-F852-AA4D-6B2614665084}"/>
              </a:ext>
            </a:extLst>
          </p:cNvPr>
          <p:cNvSpPr txBox="1">
            <a:spLocks/>
          </p:cNvSpPr>
          <p:nvPr/>
        </p:nvSpPr>
        <p:spPr>
          <a:xfrm>
            <a:off x="4676932" y="3984029"/>
            <a:ext cx="4197244" cy="10321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1639"/>
              </a:lnSpc>
            </a:pPr>
            <a:r>
              <a:rPr lang="da-DK" sz="2000" b="1"/>
              <a:t>Man kan ikke gøre noget forkert!</a:t>
            </a:r>
          </a:p>
        </p:txBody>
      </p:sp>
      <p:pic>
        <p:nvPicPr>
          <p:cNvPr id="5" name="Billede 4" descr="Et billede, der indeholder tegneserie, clipart, Animeret tegnefilm, illustration/afbildning&#10;&#10;AI-genereret indhold kan være ukorrekt.">
            <a:extLst>
              <a:ext uri="{FF2B5EF4-FFF2-40B4-BE49-F238E27FC236}">
                <a16:creationId xmlns:a16="http://schemas.microsoft.com/office/drawing/2014/main" id="{24554C14-9551-1908-9754-44C30035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50" y="1330061"/>
            <a:ext cx="3298562" cy="30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DA2ED-0F4E-1389-6E09-85D0948D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F51E2-9FBE-8C76-D06D-9FD14239F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1" y="533172"/>
            <a:ext cx="7450857" cy="430887"/>
          </a:xfrm>
        </p:spPr>
        <p:txBody>
          <a:bodyPr/>
          <a:lstStyle/>
          <a:p>
            <a:r>
              <a:rPr lang="da-DK" sz="3600" spc="0" dirty="0"/>
              <a:t>Sådan gør vi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E3C4120-5FAB-AB43-7E73-04168C607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0754" y="1347419"/>
            <a:ext cx="5729649" cy="3464424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b="1"/>
              <a:t>1. time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/>
              <a:t>Introduktion til opgaven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/>
              <a:t>Byg jeres første snurretop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b="1"/>
              <a:t>2. + 3. + 4. time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/>
              <a:t>Undersøg og prøv mange forskellige snurretoppe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b="1"/>
              <a:t>5. time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/>
              <a:t>Flere udfordringer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b="1"/>
              <a:t>6. time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/>
              <a:t>Præsenter jeres bedste snurretop for hinanden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B32F5FD-5DB0-6E87-B7BF-A44CF304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14" y="1347419"/>
            <a:ext cx="371839" cy="55775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4FDDF01-17AC-9E88-CF25-53A51CC92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24" y="2210518"/>
            <a:ext cx="371839" cy="55775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A10EA1-8BA7-2DFA-86CB-90DDF347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13" y="3001133"/>
            <a:ext cx="371839" cy="55775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894349F-60A4-059B-6617-9DDFBE823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24" y="3779523"/>
            <a:ext cx="371839" cy="5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1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D17D4B5-FD12-A3E2-A5A7-95F0EE7B0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682" y="592112"/>
            <a:ext cx="4707285" cy="1040698"/>
          </a:xfrm>
        </p:spPr>
        <p:txBody>
          <a:bodyPr/>
          <a:lstStyle/>
          <a:p>
            <a:pPr algn="l"/>
            <a:r>
              <a:rPr lang="da-DK" sz="3600" spc="0"/>
              <a:t>Jeres første </a:t>
            </a:r>
            <a:r>
              <a:rPr lang="da-DK" sz="3600"/>
              <a:t>snurretop</a:t>
            </a:r>
            <a:endParaRPr lang="da-DK" sz="3600" spc="0"/>
          </a:p>
        </p:txBody>
      </p:sp>
      <p:pic>
        <p:nvPicPr>
          <p:cNvPr id="3" name="Billede 2" descr="Et billede, der indeholder gear, metalartikler, metal, Bildel&#10;&#10;AI-genereret indhold kan være ukorrekt.">
            <a:extLst>
              <a:ext uri="{FF2B5EF4-FFF2-40B4-BE49-F238E27FC236}">
                <a16:creationId xmlns:a16="http://schemas.microsoft.com/office/drawing/2014/main" id="{F7E17235-853F-00D4-C580-4F709BFD0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07" y="1112461"/>
            <a:ext cx="4989586" cy="35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9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VHus Farvetema 2018">
      <a:dk1>
        <a:srgbClr val="000000"/>
      </a:dk1>
      <a:lt1>
        <a:srgbClr val="FFFFFF"/>
      </a:lt1>
      <a:dk2>
        <a:srgbClr val="767675"/>
      </a:dk2>
      <a:lt2>
        <a:srgbClr val="D7D8D6"/>
      </a:lt2>
      <a:accent1>
        <a:srgbClr val="542A7E"/>
      </a:accent1>
      <a:accent2>
        <a:srgbClr val="B1D560"/>
      </a:accent2>
      <a:accent3>
        <a:srgbClr val="FFA340"/>
      </a:accent3>
      <a:accent4>
        <a:srgbClr val="50B3F0"/>
      </a:accent4>
      <a:accent5>
        <a:srgbClr val="8C68A9"/>
      </a:accent5>
      <a:accent6>
        <a:srgbClr val="DDD3E5"/>
      </a:accent6>
      <a:hlink>
        <a:srgbClr val="0563C1"/>
      </a:hlink>
      <a:folHlink>
        <a:srgbClr val="FF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t">
        <a:noAutofit/>
      </a:bodyPr>
      <a:lstStyle>
        <a:defPPr>
          <a:defRPr sz="1100" b="0" i="0" spc="0" dirty="0" err="1" smtClean="0">
            <a:solidFill>
              <a:schemeClr val="tx1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skabelon" id="{CA326379-2B7E-4217-88E9-77418C7E3077}" vid="{36B58192-D2A9-4164-ABC6-077327A93F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01f003-4157-49fc-b838-ea73399b8d2a" xsi:nil="true"/>
    <lcf76f155ced4ddcb4097134ff3c332f xmlns="3b3aa5e9-967f-4432-acfc-5c5ea5e1634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C14D1EA31FBD4DBEA2AF9185EFE4A5" ma:contentTypeVersion="13" ma:contentTypeDescription="Opret et nyt dokument." ma:contentTypeScope="" ma:versionID="87089985ce0575435ed7ec24f477cf4d">
  <xsd:schema xmlns:xsd="http://www.w3.org/2001/XMLSchema" xmlns:xs="http://www.w3.org/2001/XMLSchema" xmlns:p="http://schemas.microsoft.com/office/2006/metadata/properties" xmlns:ns2="3b3aa5e9-967f-4432-acfc-5c5ea5e16341" xmlns:ns3="6601f003-4157-49fc-b838-ea73399b8d2a" targetNamespace="http://schemas.microsoft.com/office/2006/metadata/properties" ma:root="true" ma:fieldsID="a779a73039f841408acd8ec8fc2875ea" ns2:_="" ns3:_="">
    <xsd:import namespace="3b3aa5e9-967f-4432-acfc-5c5ea5e16341"/>
    <xsd:import namespace="6601f003-4157-49fc-b838-ea73399b8d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aa5e9-967f-4432-acfc-5c5ea5e16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eb5a4a2b-d8d2-47e8-af22-e71a846b5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1f003-4157-49fc-b838-ea73399b8d2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28f2443-a938-41c1-a929-d1ef928a2e64}" ma:internalName="TaxCatchAll" ma:showField="CatchAllData" ma:web="6601f003-4157-49fc-b838-ea73399b8d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13CAB8-7060-433B-B5BE-E58E8FC56999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601f003-4157-49fc-b838-ea73399b8d2a"/>
    <ds:schemaRef ds:uri="3b3aa5e9-967f-4432-acfc-5c5ea5e16341"/>
  </ds:schemaRefs>
</ds:datastoreItem>
</file>

<file path=customXml/itemProps2.xml><?xml version="1.0" encoding="utf-8"?>
<ds:datastoreItem xmlns:ds="http://schemas.openxmlformats.org/officeDocument/2006/customXml" ds:itemID="{EDF8A9B2-C024-4469-99D2-4B2E3FDAA8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DFC25-CA86-4F67-BA9E-A9AE1787A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3aa5e9-967f-4432-acfc-5c5ea5e16341"/>
    <ds:schemaRef ds:uri="6601f003-4157-49fc-b838-ea73399b8d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</TotalTime>
  <Words>494</Words>
  <Application>Microsoft Macintosh PowerPoint</Application>
  <PresentationFormat>Skærmshow (16:9)</PresentationFormat>
  <Paragraphs>83</Paragraphs>
  <Slides>18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Office-tema</vt:lpstr>
      <vt:lpstr>Minimaraton En sej snurretop</vt:lpstr>
      <vt:lpstr>PowerPoint-præsentation</vt:lpstr>
      <vt:lpstr>Cirkler i matematik</vt:lpstr>
      <vt:lpstr>Hvad leger I med?</vt:lpstr>
      <vt:lpstr>Kan man lave sit eget legetøj?</vt:lpstr>
      <vt:lpstr>Dagens opgave</vt:lpstr>
      <vt:lpstr>Minimaraton går ud på at…</vt:lpstr>
      <vt:lpstr>Sådan gør vi</vt:lpstr>
      <vt:lpstr>Jeres første snurretop</vt:lpstr>
      <vt:lpstr>Hvad tror du?</vt:lpstr>
      <vt:lpstr>Hvad nu hvis</vt:lpstr>
      <vt:lpstr>Elevark 6</vt:lpstr>
      <vt:lpstr>Elevark 7</vt:lpstr>
      <vt:lpstr>Elevark 8</vt:lpstr>
      <vt:lpstr>Find midten</vt:lpstr>
      <vt:lpstr>Gør den smuk</vt:lpstr>
      <vt:lpstr>Vis og fortæl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Marie Mørk Andersen</dc:creator>
  <cp:lastModifiedBy>Marie Mørk Andersen</cp:lastModifiedBy>
  <cp:revision>1</cp:revision>
  <dcterms:created xsi:type="dcterms:W3CDTF">2022-03-03T11:09:09Z</dcterms:created>
  <dcterms:modified xsi:type="dcterms:W3CDTF">2025-11-18T13:43:36Z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0x010100D3C14D1EA31FBD4DBEA2AF9185EFE4A5</vt:lpwstr>
  </property>
</Properties>
</file>