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19"/>
  </p:notesMasterIdLst>
  <p:handoutMasterIdLst>
    <p:handoutMasterId r:id="rId20"/>
  </p:handoutMasterIdLst>
  <p:sldIdLst>
    <p:sldId id="339" r:id="rId5"/>
    <p:sldId id="342" r:id="rId6"/>
    <p:sldId id="1164" r:id="rId7"/>
    <p:sldId id="1166" r:id="rId8"/>
    <p:sldId id="1175" r:id="rId9"/>
    <p:sldId id="1167" r:id="rId10"/>
    <p:sldId id="1168" r:id="rId11"/>
    <p:sldId id="1169" r:id="rId12"/>
    <p:sldId id="1170" r:id="rId13"/>
    <p:sldId id="1171" r:id="rId14"/>
    <p:sldId id="1176" r:id="rId15"/>
    <p:sldId id="1172" r:id="rId16"/>
    <p:sldId id="1173" r:id="rId17"/>
    <p:sldId id="1174" r:id="rId1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4F0"/>
    <a:srgbClr val="00558F"/>
    <a:srgbClr val="9D1E5A"/>
    <a:srgbClr val="007567"/>
    <a:srgbClr val="542A7E"/>
    <a:srgbClr val="8DC9A4"/>
    <a:srgbClr val="F58E86"/>
    <a:srgbClr val="FFA3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D1D030-5946-BE43-B508-B9FB135D3DA3}" v="10" dt="2025-08-14T07:43:48.388"/>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7920"/>
    <p:restoredTop sz="74288"/>
  </p:normalViewPr>
  <p:slideViewPr>
    <p:cSldViewPr snapToGrid="0">
      <p:cViewPr varScale="1">
        <p:scale>
          <a:sx n="249" d="100"/>
          <a:sy n="249" d="100"/>
        </p:scale>
        <p:origin x="184" y="63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le  Loftlund Lilholm" userId="b24709bb-6829-472e-ab6b-daa29106600b" providerId="ADAL" clId="{4A1CBC2A-D3CE-47DE-989E-DF6ED897EA21}"/>
    <pc:docChg chg="delSld modSld">
      <pc:chgData name="Nele  Loftlund Lilholm" userId="b24709bb-6829-472e-ab6b-daa29106600b" providerId="ADAL" clId="{4A1CBC2A-D3CE-47DE-989E-DF6ED897EA21}" dt="2025-08-12T10:41:43.128" v="422" actId="20577"/>
      <pc:docMkLst>
        <pc:docMk/>
      </pc:docMkLst>
      <pc:sldChg chg="modSp mod">
        <pc:chgData name="Nele  Loftlund Lilholm" userId="b24709bb-6829-472e-ab6b-daa29106600b" providerId="ADAL" clId="{4A1CBC2A-D3CE-47DE-989E-DF6ED897EA21}" dt="2025-08-11T11:56:31.008" v="411" actId="20577"/>
        <pc:sldMkLst>
          <pc:docMk/>
          <pc:sldMk cId="2535893982" sldId="342"/>
        </pc:sldMkLst>
        <pc:spChg chg="mod">
          <ac:chgData name="Nele  Loftlund Lilholm" userId="b24709bb-6829-472e-ab6b-daa29106600b" providerId="ADAL" clId="{4A1CBC2A-D3CE-47DE-989E-DF6ED897EA21}" dt="2025-08-11T11:56:31.008" v="411" actId="20577"/>
          <ac:spMkLst>
            <pc:docMk/>
            <pc:sldMk cId="2535893982" sldId="342"/>
            <ac:spMk id="3" creationId="{6A674EE7-2EB4-30C5-4CDD-B63061860A01}"/>
          </ac:spMkLst>
        </pc:spChg>
      </pc:sldChg>
      <pc:sldChg chg="modSp mod modNotesTx">
        <pc:chgData name="Nele  Loftlund Lilholm" userId="b24709bb-6829-472e-ab6b-daa29106600b" providerId="ADAL" clId="{4A1CBC2A-D3CE-47DE-989E-DF6ED897EA21}" dt="2025-08-12T10:41:43.128" v="422" actId="20577"/>
        <pc:sldMkLst>
          <pc:docMk/>
          <pc:sldMk cId="1982892451" sldId="1164"/>
        </pc:sldMkLst>
        <pc:spChg chg="mod">
          <ac:chgData name="Nele  Loftlund Lilholm" userId="b24709bb-6829-472e-ab6b-daa29106600b" providerId="ADAL" clId="{4A1CBC2A-D3CE-47DE-989E-DF6ED897EA21}" dt="2025-08-12T10:40:04.279" v="421" actId="20577"/>
          <ac:spMkLst>
            <pc:docMk/>
            <pc:sldMk cId="1982892451" sldId="1164"/>
            <ac:spMk id="3" creationId="{C864B63A-2EF3-AEE7-5985-576EB55E0085}"/>
          </ac:spMkLst>
        </pc:spChg>
        <pc:spChg chg="mod">
          <ac:chgData name="Nele  Loftlund Lilholm" userId="b24709bb-6829-472e-ab6b-daa29106600b" providerId="ADAL" clId="{4A1CBC2A-D3CE-47DE-989E-DF6ED897EA21}" dt="2025-08-11T11:36:48.458" v="120" actId="20577"/>
          <ac:spMkLst>
            <pc:docMk/>
            <pc:sldMk cId="1982892451" sldId="1164"/>
            <ac:spMk id="6" creationId="{B4060D9E-C67C-D957-F6C4-73EC0AA22E9C}"/>
          </ac:spMkLst>
        </pc:spChg>
      </pc:sldChg>
      <pc:sldChg chg="del">
        <pc:chgData name="Nele  Loftlund Lilholm" userId="b24709bb-6829-472e-ab6b-daa29106600b" providerId="ADAL" clId="{4A1CBC2A-D3CE-47DE-989E-DF6ED897EA21}" dt="2025-08-11T11:35:55.942" v="87" actId="47"/>
        <pc:sldMkLst>
          <pc:docMk/>
          <pc:sldMk cId="1023955039" sldId="1165"/>
        </pc:sldMkLst>
      </pc:sldChg>
      <pc:sldChg chg="modSp mod modNotesTx">
        <pc:chgData name="Nele  Loftlund Lilholm" userId="b24709bb-6829-472e-ab6b-daa29106600b" providerId="ADAL" clId="{4A1CBC2A-D3CE-47DE-989E-DF6ED897EA21}" dt="2025-08-11T11:49:52.929" v="395" actId="20577"/>
        <pc:sldMkLst>
          <pc:docMk/>
          <pc:sldMk cId="2441493043" sldId="1166"/>
        </pc:sldMkLst>
        <pc:spChg chg="mod">
          <ac:chgData name="Nele  Loftlund Lilholm" userId="b24709bb-6829-472e-ab6b-daa29106600b" providerId="ADAL" clId="{4A1CBC2A-D3CE-47DE-989E-DF6ED897EA21}" dt="2025-08-11T11:49:52.929" v="395" actId="20577"/>
          <ac:spMkLst>
            <pc:docMk/>
            <pc:sldMk cId="2441493043" sldId="1166"/>
            <ac:spMk id="3" creationId="{FA17C2B5-64F4-8A1C-2DA8-06637FA58642}"/>
          </ac:spMkLst>
        </pc:spChg>
        <pc:spChg chg="mod">
          <ac:chgData name="Nele  Loftlund Lilholm" userId="b24709bb-6829-472e-ab6b-daa29106600b" providerId="ADAL" clId="{4A1CBC2A-D3CE-47DE-989E-DF6ED897EA21}" dt="2025-08-11T11:36:57.108" v="122" actId="20577"/>
          <ac:spMkLst>
            <pc:docMk/>
            <pc:sldMk cId="2441493043" sldId="1166"/>
            <ac:spMk id="10" creationId="{853A08B5-7377-5D8B-E5DD-B61BA06FA5E6}"/>
          </ac:spMkLst>
        </pc:spChg>
      </pc:sldChg>
      <pc:sldChg chg="modSp mod modNotesTx">
        <pc:chgData name="Nele  Loftlund Lilholm" userId="b24709bb-6829-472e-ab6b-daa29106600b" providerId="ADAL" clId="{4A1CBC2A-D3CE-47DE-989E-DF6ED897EA21}" dt="2025-08-11T11:39:09.992" v="192" actId="20577"/>
        <pc:sldMkLst>
          <pc:docMk/>
          <pc:sldMk cId="3834381737" sldId="1170"/>
        </pc:sldMkLst>
        <pc:spChg chg="mod">
          <ac:chgData name="Nele  Loftlund Lilholm" userId="b24709bb-6829-472e-ab6b-daa29106600b" providerId="ADAL" clId="{4A1CBC2A-D3CE-47DE-989E-DF6ED897EA21}" dt="2025-08-11T11:39:09.992" v="192" actId="20577"/>
          <ac:spMkLst>
            <pc:docMk/>
            <pc:sldMk cId="3834381737" sldId="1170"/>
            <ac:spMk id="9" creationId="{809718EA-DC86-3316-29CC-2DE9E1716B27}"/>
          </ac:spMkLst>
        </pc:spChg>
      </pc:sldChg>
      <pc:sldChg chg="modNotesTx">
        <pc:chgData name="Nele  Loftlund Lilholm" userId="b24709bb-6829-472e-ab6b-daa29106600b" providerId="ADAL" clId="{4A1CBC2A-D3CE-47DE-989E-DF6ED897EA21}" dt="2025-08-11T11:56:57.737" v="412" actId="113"/>
        <pc:sldMkLst>
          <pc:docMk/>
          <pc:sldMk cId="1817335354" sldId="1171"/>
        </pc:sldMkLst>
      </pc:sldChg>
      <pc:sldChg chg="modSp mod modNotesTx">
        <pc:chgData name="Nele  Loftlund Lilholm" userId="b24709bb-6829-472e-ab6b-daa29106600b" providerId="ADAL" clId="{4A1CBC2A-D3CE-47DE-989E-DF6ED897EA21}" dt="2025-08-11T11:58:05.809" v="417" actId="5793"/>
        <pc:sldMkLst>
          <pc:docMk/>
          <pc:sldMk cId="1594765900" sldId="1172"/>
        </pc:sldMkLst>
        <pc:spChg chg="mod">
          <ac:chgData name="Nele  Loftlund Lilholm" userId="b24709bb-6829-472e-ab6b-daa29106600b" providerId="ADAL" clId="{4A1CBC2A-D3CE-47DE-989E-DF6ED897EA21}" dt="2025-08-11T11:58:05.809" v="417" actId="5793"/>
          <ac:spMkLst>
            <pc:docMk/>
            <pc:sldMk cId="1594765900" sldId="1172"/>
            <ac:spMk id="3" creationId="{142434EF-8B30-33C4-F5ED-28F2AFBAAC40}"/>
          </ac:spMkLst>
        </pc:spChg>
      </pc:sldChg>
      <pc:sldChg chg="modSp mod modNotesTx">
        <pc:chgData name="Nele  Loftlund Lilholm" userId="b24709bb-6829-472e-ab6b-daa29106600b" providerId="ADAL" clId="{4A1CBC2A-D3CE-47DE-989E-DF6ED897EA21}" dt="2025-08-11T11:42:20.558" v="366" actId="20577"/>
        <pc:sldMkLst>
          <pc:docMk/>
          <pc:sldMk cId="4134306012" sldId="1173"/>
        </pc:sldMkLst>
        <pc:spChg chg="mod">
          <ac:chgData name="Nele  Loftlund Lilholm" userId="b24709bb-6829-472e-ab6b-daa29106600b" providerId="ADAL" clId="{4A1CBC2A-D3CE-47DE-989E-DF6ED897EA21}" dt="2025-08-11T11:40:42.141" v="292" actId="20577"/>
          <ac:spMkLst>
            <pc:docMk/>
            <pc:sldMk cId="4134306012" sldId="1173"/>
            <ac:spMk id="7" creationId="{5FC31362-A10B-46E0-4016-0C4E8B580D8E}"/>
          </ac:spMkLst>
        </pc:spChg>
        <pc:spChg chg="mod">
          <ac:chgData name="Nele  Loftlund Lilholm" userId="b24709bb-6829-472e-ab6b-daa29106600b" providerId="ADAL" clId="{4A1CBC2A-D3CE-47DE-989E-DF6ED897EA21}" dt="2025-08-11T11:41:32.840" v="336" actId="20577"/>
          <ac:spMkLst>
            <pc:docMk/>
            <pc:sldMk cId="4134306012" sldId="1173"/>
            <ac:spMk id="8" creationId="{6CF01153-A1C3-46CC-3A3F-04C415431BC7}"/>
          </ac:spMkLst>
        </pc:spChg>
      </pc:sldChg>
      <pc:sldChg chg="modSp mod modNotesTx">
        <pc:chgData name="Nele  Loftlund Lilholm" userId="b24709bb-6829-472e-ab6b-daa29106600b" providerId="ADAL" clId="{4A1CBC2A-D3CE-47DE-989E-DF6ED897EA21}" dt="2025-08-11T12:40:31.992" v="419" actId="20577"/>
        <pc:sldMkLst>
          <pc:docMk/>
          <pc:sldMk cId="3382647395" sldId="1175"/>
        </pc:sldMkLst>
        <pc:spChg chg="mod">
          <ac:chgData name="Nele  Loftlund Lilholm" userId="b24709bb-6829-472e-ab6b-daa29106600b" providerId="ADAL" clId="{4A1CBC2A-D3CE-47DE-989E-DF6ED897EA21}" dt="2025-08-11T12:40:31.992" v="419" actId="20577"/>
          <ac:spMkLst>
            <pc:docMk/>
            <pc:sldMk cId="3382647395" sldId="1175"/>
            <ac:spMk id="9" creationId="{F6608EED-931A-ADED-141F-36CB9F57D095}"/>
          </ac:spMkLst>
        </pc:spChg>
      </pc:sldChg>
    </pc:docChg>
  </pc:docChgLst>
  <pc:docChgLst>
    <pc:chgData name="Marie Mørk Andersen" userId="35489baa-9c84-4d4c-8fc4-a95cc2bfed30" providerId="ADAL" clId="{5B53BDD2-2B95-5B88-99A9-FC66214C24D4}"/>
    <pc:docChg chg="undo custSel mod modSld">
      <pc:chgData name="Marie Mørk Andersen" userId="35489baa-9c84-4d4c-8fc4-a95cc2bfed30" providerId="ADAL" clId="{5B53BDD2-2B95-5B88-99A9-FC66214C24D4}" dt="2025-08-14T07:43:48.388" v="455"/>
      <pc:docMkLst>
        <pc:docMk/>
      </pc:docMkLst>
      <pc:sldChg chg="addSp delSp modSp mod">
        <pc:chgData name="Marie Mørk Andersen" userId="35489baa-9c84-4d4c-8fc4-a95cc2bfed30" providerId="ADAL" clId="{5B53BDD2-2B95-5B88-99A9-FC66214C24D4}" dt="2025-08-14T07:08:28.347" v="422" actId="478"/>
        <pc:sldMkLst>
          <pc:docMk/>
          <pc:sldMk cId="1065056743" sldId="339"/>
        </pc:sldMkLst>
        <pc:spChg chg="del">
          <ac:chgData name="Marie Mørk Andersen" userId="35489baa-9c84-4d4c-8fc4-a95cc2bfed30" providerId="ADAL" clId="{5B53BDD2-2B95-5B88-99A9-FC66214C24D4}" dt="2025-08-14T07:08:28.347" v="422" actId="478"/>
          <ac:spMkLst>
            <pc:docMk/>
            <pc:sldMk cId="1065056743" sldId="339"/>
            <ac:spMk id="4" creationId="{604E5B51-01E3-68A3-7E0A-4BB46FE34E1D}"/>
          </ac:spMkLst>
        </pc:spChg>
        <pc:picChg chg="del">
          <ac:chgData name="Marie Mørk Andersen" userId="35489baa-9c84-4d4c-8fc4-a95cc2bfed30" providerId="ADAL" clId="{5B53BDD2-2B95-5B88-99A9-FC66214C24D4}" dt="2025-08-14T07:08:24.657" v="420" actId="478"/>
          <ac:picMkLst>
            <pc:docMk/>
            <pc:sldMk cId="1065056743" sldId="339"/>
            <ac:picMk id="5" creationId="{516C960D-7732-D4DB-9286-BCF85B3B78A2}"/>
          </ac:picMkLst>
        </pc:picChg>
        <pc:picChg chg="add mod">
          <ac:chgData name="Marie Mørk Andersen" userId="35489baa-9c84-4d4c-8fc4-a95cc2bfed30" providerId="ADAL" clId="{5B53BDD2-2B95-5B88-99A9-FC66214C24D4}" dt="2025-08-14T07:08:25.063" v="421"/>
          <ac:picMkLst>
            <pc:docMk/>
            <pc:sldMk cId="1065056743" sldId="339"/>
            <ac:picMk id="6" creationId="{BC5C77A8-C43C-3170-6E23-C343278801A2}"/>
          </ac:picMkLst>
        </pc:picChg>
      </pc:sldChg>
      <pc:sldChg chg="modSp mod modNotesTx">
        <pc:chgData name="Marie Mørk Andersen" userId="35489baa-9c84-4d4c-8fc4-a95cc2bfed30" providerId="ADAL" clId="{5B53BDD2-2B95-5B88-99A9-FC66214C24D4}" dt="2025-08-13T12:39:04.623" v="131" actId="20577"/>
        <pc:sldMkLst>
          <pc:docMk/>
          <pc:sldMk cId="2535893982" sldId="342"/>
        </pc:sldMkLst>
        <pc:spChg chg="mod">
          <ac:chgData name="Marie Mørk Andersen" userId="35489baa-9c84-4d4c-8fc4-a95cc2bfed30" providerId="ADAL" clId="{5B53BDD2-2B95-5B88-99A9-FC66214C24D4}" dt="2025-08-13T12:38:22.440" v="22" actId="20577"/>
          <ac:spMkLst>
            <pc:docMk/>
            <pc:sldMk cId="2535893982" sldId="342"/>
            <ac:spMk id="3" creationId="{6A674EE7-2EB4-30C5-4CDD-B63061860A01}"/>
          </ac:spMkLst>
        </pc:spChg>
      </pc:sldChg>
      <pc:sldChg chg="modSp mod modNotesTx">
        <pc:chgData name="Marie Mørk Andersen" userId="35489baa-9c84-4d4c-8fc4-a95cc2bfed30" providerId="ADAL" clId="{5B53BDD2-2B95-5B88-99A9-FC66214C24D4}" dt="2025-08-13T12:39:19.785" v="132" actId="2711"/>
        <pc:sldMkLst>
          <pc:docMk/>
          <pc:sldMk cId="1982892451" sldId="1164"/>
        </pc:sldMkLst>
        <pc:spChg chg="mod">
          <ac:chgData name="Marie Mørk Andersen" userId="35489baa-9c84-4d4c-8fc4-a95cc2bfed30" providerId="ADAL" clId="{5B53BDD2-2B95-5B88-99A9-FC66214C24D4}" dt="2025-08-13T10:47:15.987" v="14" actId="20577"/>
          <ac:spMkLst>
            <pc:docMk/>
            <pc:sldMk cId="1982892451" sldId="1164"/>
            <ac:spMk id="3" creationId="{C864B63A-2EF3-AEE7-5985-576EB55E0085}"/>
          </ac:spMkLst>
        </pc:spChg>
      </pc:sldChg>
      <pc:sldChg chg="modSp mod modNotesTx">
        <pc:chgData name="Marie Mørk Andersen" userId="35489baa-9c84-4d4c-8fc4-a95cc2bfed30" providerId="ADAL" clId="{5B53BDD2-2B95-5B88-99A9-FC66214C24D4}" dt="2025-08-13T12:41:04.162" v="242" actId="14100"/>
        <pc:sldMkLst>
          <pc:docMk/>
          <pc:sldMk cId="2441493043" sldId="1166"/>
        </pc:sldMkLst>
        <pc:spChg chg="mod">
          <ac:chgData name="Marie Mørk Andersen" userId="35489baa-9c84-4d4c-8fc4-a95cc2bfed30" providerId="ADAL" clId="{5B53BDD2-2B95-5B88-99A9-FC66214C24D4}" dt="2025-08-13T12:40:00.974" v="144" actId="1076"/>
          <ac:spMkLst>
            <pc:docMk/>
            <pc:sldMk cId="2441493043" sldId="1166"/>
            <ac:spMk id="2" creationId="{19B250CB-E1BA-1036-1207-F577EAA9932E}"/>
          </ac:spMkLst>
        </pc:spChg>
        <pc:spChg chg="mod">
          <ac:chgData name="Marie Mørk Andersen" userId="35489baa-9c84-4d4c-8fc4-a95cc2bfed30" providerId="ADAL" clId="{5B53BDD2-2B95-5B88-99A9-FC66214C24D4}" dt="2025-08-13T12:41:04.162" v="242" actId="14100"/>
          <ac:spMkLst>
            <pc:docMk/>
            <pc:sldMk cId="2441493043" sldId="1166"/>
            <ac:spMk id="3" creationId="{FA17C2B5-64F4-8A1C-2DA8-06637FA58642}"/>
          </ac:spMkLst>
        </pc:spChg>
        <pc:grpChg chg="mod">
          <ac:chgData name="Marie Mørk Andersen" userId="35489baa-9c84-4d4c-8fc4-a95cc2bfed30" providerId="ADAL" clId="{5B53BDD2-2B95-5B88-99A9-FC66214C24D4}" dt="2025-08-13T12:40:00.974" v="144" actId="1076"/>
          <ac:grpSpMkLst>
            <pc:docMk/>
            <pc:sldMk cId="2441493043" sldId="1166"/>
            <ac:grpSpMk id="8" creationId="{E3AD06A7-FC4D-D510-7C79-BEF4697A4069}"/>
          </ac:grpSpMkLst>
        </pc:grpChg>
      </pc:sldChg>
      <pc:sldChg chg="modSp mod modNotesTx">
        <pc:chgData name="Marie Mørk Andersen" userId="35489baa-9c84-4d4c-8fc4-a95cc2bfed30" providerId="ADAL" clId="{5B53BDD2-2B95-5B88-99A9-FC66214C24D4}" dt="2025-08-13T12:42:03.626" v="257" actId="2711"/>
        <pc:sldMkLst>
          <pc:docMk/>
          <pc:sldMk cId="14267451" sldId="1167"/>
        </pc:sldMkLst>
        <pc:spChg chg="mod">
          <ac:chgData name="Marie Mørk Andersen" userId="35489baa-9c84-4d4c-8fc4-a95cc2bfed30" providerId="ADAL" clId="{5B53BDD2-2B95-5B88-99A9-FC66214C24D4}" dt="2025-08-13T12:41:57.129" v="255" actId="14100"/>
          <ac:spMkLst>
            <pc:docMk/>
            <pc:sldMk cId="14267451" sldId="1167"/>
            <ac:spMk id="6" creationId="{61287715-EE66-55C4-D0A6-59E2C926523E}"/>
          </ac:spMkLst>
        </pc:spChg>
        <pc:spChg chg="mod">
          <ac:chgData name="Marie Mørk Andersen" userId="35489baa-9c84-4d4c-8fc4-a95cc2bfed30" providerId="ADAL" clId="{5B53BDD2-2B95-5B88-99A9-FC66214C24D4}" dt="2025-08-13T12:41:59.963" v="256" actId="1076"/>
          <ac:spMkLst>
            <pc:docMk/>
            <pc:sldMk cId="14267451" sldId="1167"/>
            <ac:spMk id="12" creationId="{FD9CBF35-4377-6CD7-8B0D-D0E27A107927}"/>
          </ac:spMkLst>
        </pc:spChg>
      </pc:sldChg>
      <pc:sldChg chg="addSp delSp modSp mod modNotesTx">
        <pc:chgData name="Marie Mørk Andersen" userId="35489baa-9c84-4d4c-8fc4-a95cc2bfed30" providerId="ADAL" clId="{5B53BDD2-2B95-5B88-99A9-FC66214C24D4}" dt="2025-08-14T07:08:42.680" v="429" actId="1036"/>
        <pc:sldMkLst>
          <pc:docMk/>
          <pc:sldMk cId="2172551568" sldId="1168"/>
        </pc:sldMkLst>
        <pc:spChg chg="mod">
          <ac:chgData name="Marie Mørk Andersen" userId="35489baa-9c84-4d4c-8fc4-a95cc2bfed30" providerId="ADAL" clId="{5B53BDD2-2B95-5B88-99A9-FC66214C24D4}" dt="2025-08-13T12:42:27" v="267" actId="14100"/>
          <ac:spMkLst>
            <pc:docMk/>
            <pc:sldMk cId="2172551568" sldId="1168"/>
            <ac:spMk id="3" creationId="{C9E477AD-DD50-656D-EFC3-62E6F9C507F1}"/>
          </ac:spMkLst>
        </pc:spChg>
        <pc:picChg chg="add mod">
          <ac:chgData name="Marie Mørk Andersen" userId="35489baa-9c84-4d4c-8fc4-a95cc2bfed30" providerId="ADAL" clId="{5B53BDD2-2B95-5B88-99A9-FC66214C24D4}" dt="2025-08-14T07:08:42.680" v="429" actId="1036"/>
          <ac:picMkLst>
            <pc:docMk/>
            <pc:sldMk cId="2172551568" sldId="1168"/>
            <ac:picMk id="4" creationId="{1D389AC8-41C1-98C8-5D4D-93E184B4C0D7}"/>
          </ac:picMkLst>
        </pc:picChg>
        <pc:picChg chg="del">
          <ac:chgData name="Marie Mørk Andersen" userId="35489baa-9c84-4d4c-8fc4-a95cc2bfed30" providerId="ADAL" clId="{5B53BDD2-2B95-5B88-99A9-FC66214C24D4}" dt="2025-08-14T07:08:36.584" v="423" actId="478"/>
          <ac:picMkLst>
            <pc:docMk/>
            <pc:sldMk cId="2172551568" sldId="1168"/>
            <ac:picMk id="5" creationId="{2CCD5A5A-33FA-27EF-3E0C-63DD8E05C7A1}"/>
          </ac:picMkLst>
        </pc:picChg>
      </pc:sldChg>
      <pc:sldChg chg="modNotesTx">
        <pc:chgData name="Marie Mørk Andersen" userId="35489baa-9c84-4d4c-8fc4-a95cc2bfed30" providerId="ADAL" clId="{5B53BDD2-2B95-5B88-99A9-FC66214C24D4}" dt="2025-08-13T12:42:39.156" v="268" actId="2711"/>
        <pc:sldMkLst>
          <pc:docMk/>
          <pc:sldMk cId="509448939" sldId="1169"/>
        </pc:sldMkLst>
      </pc:sldChg>
      <pc:sldChg chg="modSp mod modNotesTx">
        <pc:chgData name="Marie Mørk Andersen" userId="35489baa-9c84-4d4c-8fc4-a95cc2bfed30" providerId="ADAL" clId="{5B53BDD2-2B95-5B88-99A9-FC66214C24D4}" dt="2025-08-13T12:42:55.417" v="270" actId="20577"/>
        <pc:sldMkLst>
          <pc:docMk/>
          <pc:sldMk cId="3834381737" sldId="1170"/>
        </pc:sldMkLst>
        <pc:spChg chg="mod">
          <ac:chgData name="Marie Mørk Andersen" userId="35489baa-9c84-4d4c-8fc4-a95cc2bfed30" providerId="ADAL" clId="{5B53BDD2-2B95-5B88-99A9-FC66214C24D4}" dt="2025-08-13T12:42:55.417" v="270" actId="20577"/>
          <ac:spMkLst>
            <pc:docMk/>
            <pc:sldMk cId="3834381737" sldId="1170"/>
            <ac:spMk id="11" creationId="{0206E2AB-C878-64EE-8F6D-3798F516FCF4}"/>
          </ac:spMkLst>
        </pc:spChg>
      </pc:sldChg>
      <pc:sldChg chg="addSp delSp modSp mod modNotesTx">
        <pc:chgData name="Marie Mørk Andersen" userId="35489baa-9c84-4d4c-8fc4-a95cc2bfed30" providerId="ADAL" clId="{5B53BDD2-2B95-5B88-99A9-FC66214C24D4}" dt="2025-08-14T07:09:34.422" v="449" actId="1076"/>
        <pc:sldMkLst>
          <pc:docMk/>
          <pc:sldMk cId="1817335354" sldId="1171"/>
        </pc:sldMkLst>
        <pc:picChg chg="del">
          <ac:chgData name="Marie Mørk Andersen" userId="35489baa-9c84-4d4c-8fc4-a95cc2bfed30" providerId="ADAL" clId="{5B53BDD2-2B95-5B88-99A9-FC66214C24D4}" dt="2025-08-14T07:08:50.989" v="430" actId="478"/>
          <ac:picMkLst>
            <pc:docMk/>
            <pc:sldMk cId="1817335354" sldId="1171"/>
            <ac:picMk id="4" creationId="{12234E98-D745-A35A-9E58-57CEB880A4C7}"/>
          </ac:picMkLst>
        </pc:picChg>
        <pc:picChg chg="add del mod">
          <ac:chgData name="Marie Mørk Andersen" userId="35489baa-9c84-4d4c-8fc4-a95cc2bfed30" providerId="ADAL" clId="{5B53BDD2-2B95-5B88-99A9-FC66214C24D4}" dt="2025-08-14T07:09:31.627" v="447" actId="478"/>
          <ac:picMkLst>
            <pc:docMk/>
            <pc:sldMk cId="1817335354" sldId="1171"/>
            <ac:picMk id="5" creationId="{252C8A61-C4A2-1A98-4609-BDB7B350D73C}"/>
          </ac:picMkLst>
        </pc:picChg>
        <pc:picChg chg="add mod">
          <ac:chgData name="Marie Mørk Andersen" userId="35489baa-9c84-4d4c-8fc4-a95cc2bfed30" providerId="ADAL" clId="{5B53BDD2-2B95-5B88-99A9-FC66214C24D4}" dt="2025-08-14T07:09:34.422" v="449" actId="1076"/>
          <ac:picMkLst>
            <pc:docMk/>
            <pc:sldMk cId="1817335354" sldId="1171"/>
            <ac:picMk id="10" creationId="{1DABD47C-BB73-3C70-2D71-713786264315}"/>
          </ac:picMkLst>
        </pc:picChg>
      </pc:sldChg>
      <pc:sldChg chg="modSp mod modNotesTx">
        <pc:chgData name="Marie Mørk Andersen" userId="35489baa-9c84-4d4c-8fc4-a95cc2bfed30" providerId="ADAL" clId="{5B53BDD2-2B95-5B88-99A9-FC66214C24D4}" dt="2025-08-13T12:44:54.718" v="340" actId="1076"/>
        <pc:sldMkLst>
          <pc:docMk/>
          <pc:sldMk cId="1594765900" sldId="1172"/>
        </pc:sldMkLst>
        <pc:spChg chg="mod">
          <ac:chgData name="Marie Mørk Andersen" userId="35489baa-9c84-4d4c-8fc4-a95cc2bfed30" providerId="ADAL" clId="{5B53BDD2-2B95-5B88-99A9-FC66214C24D4}" dt="2025-08-13T12:44:42.816" v="326" actId="14100"/>
          <ac:spMkLst>
            <pc:docMk/>
            <pc:sldMk cId="1594765900" sldId="1172"/>
            <ac:spMk id="2" creationId="{216AD311-95A4-6746-D3EC-ED7DC6861B40}"/>
          </ac:spMkLst>
        </pc:spChg>
        <pc:spChg chg="mod">
          <ac:chgData name="Marie Mørk Andersen" userId="35489baa-9c84-4d4c-8fc4-a95cc2bfed30" providerId="ADAL" clId="{5B53BDD2-2B95-5B88-99A9-FC66214C24D4}" dt="2025-08-13T12:44:50.604" v="339" actId="1036"/>
          <ac:spMkLst>
            <pc:docMk/>
            <pc:sldMk cId="1594765900" sldId="1172"/>
            <ac:spMk id="3" creationId="{142434EF-8B30-33C4-F5ED-28F2AFBAAC40}"/>
          </ac:spMkLst>
        </pc:spChg>
        <pc:spChg chg="mod">
          <ac:chgData name="Marie Mørk Andersen" userId="35489baa-9c84-4d4c-8fc4-a95cc2bfed30" providerId="ADAL" clId="{5B53BDD2-2B95-5B88-99A9-FC66214C24D4}" dt="2025-08-13T12:44:17.533" v="299" actId="14100"/>
          <ac:spMkLst>
            <pc:docMk/>
            <pc:sldMk cId="1594765900" sldId="1172"/>
            <ac:spMk id="4" creationId="{34875B85-48D8-EECD-7459-7DD9533308C3}"/>
          </ac:spMkLst>
        </pc:spChg>
        <pc:spChg chg="mod">
          <ac:chgData name="Marie Mørk Andersen" userId="35489baa-9c84-4d4c-8fc4-a95cc2bfed30" providerId="ADAL" clId="{5B53BDD2-2B95-5B88-99A9-FC66214C24D4}" dt="2025-08-13T12:44:20.052" v="300" actId="14100"/>
          <ac:spMkLst>
            <pc:docMk/>
            <pc:sldMk cId="1594765900" sldId="1172"/>
            <ac:spMk id="7" creationId="{6268FE94-40C8-EF3B-7CDF-C07D2DE0D301}"/>
          </ac:spMkLst>
        </pc:spChg>
        <pc:picChg chg="mod">
          <ac:chgData name="Marie Mørk Andersen" userId="35489baa-9c84-4d4c-8fc4-a95cc2bfed30" providerId="ADAL" clId="{5B53BDD2-2B95-5B88-99A9-FC66214C24D4}" dt="2025-08-13T12:44:13.039" v="298" actId="1038"/>
          <ac:picMkLst>
            <pc:docMk/>
            <pc:sldMk cId="1594765900" sldId="1172"/>
            <ac:picMk id="5" creationId="{72525F9D-1904-4390-825E-5170ADD77468}"/>
          </ac:picMkLst>
        </pc:picChg>
        <pc:picChg chg="mod">
          <ac:chgData name="Marie Mørk Andersen" userId="35489baa-9c84-4d4c-8fc4-a95cc2bfed30" providerId="ADAL" clId="{5B53BDD2-2B95-5B88-99A9-FC66214C24D4}" dt="2025-08-13T12:44:54.718" v="340" actId="1076"/>
          <ac:picMkLst>
            <pc:docMk/>
            <pc:sldMk cId="1594765900" sldId="1172"/>
            <ac:picMk id="6" creationId="{67E7FADB-8503-9BC2-5500-11670AB9441D}"/>
          </ac:picMkLst>
        </pc:picChg>
      </pc:sldChg>
      <pc:sldChg chg="modSp mod modNotesTx">
        <pc:chgData name="Marie Mørk Andersen" userId="35489baa-9c84-4d4c-8fc4-a95cc2bfed30" providerId="ADAL" clId="{5B53BDD2-2B95-5B88-99A9-FC66214C24D4}" dt="2025-08-13T12:46:49.258" v="419" actId="20577"/>
        <pc:sldMkLst>
          <pc:docMk/>
          <pc:sldMk cId="4134306012" sldId="1173"/>
        </pc:sldMkLst>
        <pc:spChg chg="mod">
          <ac:chgData name="Marie Mørk Andersen" userId="35489baa-9c84-4d4c-8fc4-a95cc2bfed30" providerId="ADAL" clId="{5B53BDD2-2B95-5B88-99A9-FC66214C24D4}" dt="2025-08-13T12:45:37.791" v="366" actId="20577"/>
          <ac:spMkLst>
            <pc:docMk/>
            <pc:sldMk cId="4134306012" sldId="1173"/>
            <ac:spMk id="8" creationId="{6CF01153-A1C3-46CC-3A3F-04C415431BC7}"/>
          </ac:spMkLst>
        </pc:spChg>
        <pc:spChg chg="mod">
          <ac:chgData name="Marie Mørk Andersen" userId="35489baa-9c84-4d4c-8fc4-a95cc2bfed30" providerId="ADAL" clId="{5B53BDD2-2B95-5B88-99A9-FC66214C24D4}" dt="2025-08-13T12:45:27.900" v="356" actId="14100"/>
          <ac:spMkLst>
            <pc:docMk/>
            <pc:sldMk cId="4134306012" sldId="1173"/>
            <ac:spMk id="9" creationId="{E5441C32-1C74-E173-4889-B578458EC7D3}"/>
          </ac:spMkLst>
        </pc:spChg>
      </pc:sldChg>
      <pc:sldChg chg="addSp delSp modSp mod">
        <pc:chgData name="Marie Mørk Andersen" userId="35489baa-9c84-4d4c-8fc4-a95cc2bfed30" providerId="ADAL" clId="{5B53BDD2-2B95-5B88-99A9-FC66214C24D4}" dt="2025-08-14T07:43:48.388" v="455"/>
        <pc:sldMkLst>
          <pc:docMk/>
          <pc:sldMk cId="615824732" sldId="1174"/>
        </pc:sldMkLst>
        <pc:spChg chg="del mod">
          <ac:chgData name="Marie Mørk Andersen" userId="35489baa-9c84-4d4c-8fc4-a95cc2bfed30" providerId="ADAL" clId="{5B53BDD2-2B95-5B88-99A9-FC66214C24D4}" dt="2025-08-14T07:43:44.383" v="453" actId="478"/>
          <ac:spMkLst>
            <pc:docMk/>
            <pc:sldMk cId="615824732" sldId="1174"/>
            <ac:spMk id="2" creationId="{EC54C3A7-F316-1450-21EF-117976D4F128}"/>
          </ac:spMkLst>
        </pc:spChg>
        <pc:spChg chg="add del mod">
          <ac:chgData name="Marie Mørk Andersen" userId="35489baa-9c84-4d4c-8fc4-a95cc2bfed30" providerId="ADAL" clId="{5B53BDD2-2B95-5B88-99A9-FC66214C24D4}" dt="2025-08-14T07:43:46.530" v="454" actId="478"/>
          <ac:spMkLst>
            <pc:docMk/>
            <pc:sldMk cId="615824732" sldId="1174"/>
            <ac:spMk id="5" creationId="{6A521E5B-01C4-95F5-A774-F2FCFCB06EAB}"/>
          </ac:spMkLst>
        </pc:spChg>
        <pc:spChg chg="add mod">
          <ac:chgData name="Marie Mørk Andersen" userId="35489baa-9c84-4d4c-8fc4-a95cc2bfed30" providerId="ADAL" clId="{5B53BDD2-2B95-5B88-99A9-FC66214C24D4}" dt="2025-08-14T07:43:48.388" v="455"/>
          <ac:spMkLst>
            <pc:docMk/>
            <pc:sldMk cId="615824732" sldId="1174"/>
            <ac:spMk id="7" creationId="{460C74DE-B3A1-F0F6-9D27-9B84D4C2B2D7}"/>
          </ac:spMkLst>
        </pc:spChg>
        <pc:picChg chg="add del mod">
          <ac:chgData name="Marie Mørk Andersen" userId="35489baa-9c84-4d4c-8fc4-a95cc2bfed30" providerId="ADAL" clId="{5B53BDD2-2B95-5B88-99A9-FC66214C24D4}" dt="2025-08-14T07:43:42.057" v="451" actId="478"/>
          <ac:picMkLst>
            <pc:docMk/>
            <pc:sldMk cId="615824732" sldId="1174"/>
            <ac:picMk id="3" creationId="{D34FD5D5-719E-D5D7-6572-DA6EBCE3BE30}"/>
          </ac:picMkLst>
        </pc:picChg>
        <pc:picChg chg="del">
          <ac:chgData name="Marie Mørk Andersen" userId="35489baa-9c84-4d4c-8fc4-a95cc2bfed30" providerId="ADAL" clId="{5B53BDD2-2B95-5B88-99A9-FC66214C24D4}" dt="2025-08-14T07:09:18.195" v="442" actId="478"/>
          <ac:picMkLst>
            <pc:docMk/>
            <pc:sldMk cId="615824732" sldId="1174"/>
            <ac:picMk id="5" creationId="{D3957590-37A6-DCE8-0B49-BC81F1E139CB}"/>
          </ac:picMkLst>
        </pc:picChg>
        <pc:picChg chg="del">
          <ac:chgData name="Marie Mørk Andersen" userId="35489baa-9c84-4d4c-8fc4-a95cc2bfed30" providerId="ADAL" clId="{5B53BDD2-2B95-5B88-99A9-FC66214C24D4}" dt="2025-08-14T07:43:40.722" v="450" actId="478"/>
          <ac:picMkLst>
            <pc:docMk/>
            <pc:sldMk cId="615824732" sldId="1174"/>
            <ac:picMk id="6" creationId="{3BF1695A-B0FE-3D6C-7FE6-9953DEBC28DE}"/>
          </ac:picMkLst>
        </pc:picChg>
        <pc:picChg chg="add mod">
          <ac:chgData name="Marie Mørk Andersen" userId="35489baa-9c84-4d4c-8fc4-a95cc2bfed30" providerId="ADAL" clId="{5B53BDD2-2B95-5B88-99A9-FC66214C24D4}" dt="2025-08-14T07:43:48.388" v="455"/>
          <ac:picMkLst>
            <pc:docMk/>
            <pc:sldMk cId="615824732" sldId="1174"/>
            <ac:picMk id="8" creationId="{F265AAA6-0545-D1FA-1EFC-BB69A0680AC6}"/>
          </ac:picMkLst>
        </pc:picChg>
        <pc:picChg chg="add mod">
          <ac:chgData name="Marie Mørk Andersen" userId="35489baa-9c84-4d4c-8fc4-a95cc2bfed30" providerId="ADAL" clId="{5B53BDD2-2B95-5B88-99A9-FC66214C24D4}" dt="2025-08-14T07:43:48.388" v="455"/>
          <ac:picMkLst>
            <pc:docMk/>
            <pc:sldMk cId="615824732" sldId="1174"/>
            <ac:picMk id="9" creationId="{79F61495-4436-F9BB-CF2D-A4047147A389}"/>
          </ac:picMkLst>
        </pc:picChg>
      </pc:sldChg>
      <pc:sldChg chg="addSp modSp mod modNotesTx">
        <pc:chgData name="Marie Mørk Andersen" userId="35489baa-9c84-4d4c-8fc4-a95cc2bfed30" providerId="ADAL" clId="{5B53BDD2-2B95-5B88-99A9-FC66214C24D4}" dt="2025-08-13T12:41:28.444" v="249" actId="14100"/>
        <pc:sldMkLst>
          <pc:docMk/>
          <pc:sldMk cId="3382647395" sldId="1175"/>
        </pc:sldMkLst>
        <pc:spChg chg="mod">
          <ac:chgData name="Marie Mørk Andersen" userId="35489baa-9c84-4d4c-8fc4-a95cc2bfed30" providerId="ADAL" clId="{5B53BDD2-2B95-5B88-99A9-FC66214C24D4}" dt="2025-08-13T12:41:28.444" v="249" actId="14100"/>
          <ac:spMkLst>
            <pc:docMk/>
            <pc:sldMk cId="3382647395" sldId="1175"/>
            <ac:spMk id="3" creationId="{E7CC5779-12F0-B7D1-8773-8508B167F73B}"/>
          </ac:spMkLst>
        </pc:spChg>
        <pc:spChg chg="mod">
          <ac:chgData name="Marie Mørk Andersen" userId="35489baa-9c84-4d4c-8fc4-a95cc2bfed30" providerId="ADAL" clId="{5B53BDD2-2B95-5B88-99A9-FC66214C24D4}" dt="2025-08-13T12:41:26.210" v="248" actId="1076"/>
          <ac:spMkLst>
            <pc:docMk/>
            <pc:sldMk cId="3382647395" sldId="1175"/>
            <ac:spMk id="5" creationId="{DD1BFD0D-9439-758F-2B23-482AFF8AA2C6}"/>
          </ac:spMkLst>
        </pc:spChg>
        <pc:spChg chg="add mod">
          <ac:chgData name="Marie Mørk Andersen" userId="35489baa-9c84-4d4c-8fc4-a95cc2bfed30" providerId="ADAL" clId="{5B53BDD2-2B95-5B88-99A9-FC66214C24D4}" dt="2025-08-13T12:41:10.798" v="244" actId="767"/>
          <ac:spMkLst>
            <pc:docMk/>
            <pc:sldMk cId="3382647395" sldId="1175"/>
            <ac:spMk id="6" creationId="{D84D2AED-AF9C-CE9A-0B5D-A981AF975B31}"/>
          </ac:spMkLst>
        </pc:spChg>
      </pc:sldChg>
      <pc:sldChg chg="addSp delSp modSp mod modNotesTx">
        <pc:chgData name="Marie Mørk Andersen" userId="35489baa-9c84-4d4c-8fc4-a95cc2bfed30" providerId="ADAL" clId="{5B53BDD2-2B95-5B88-99A9-FC66214C24D4}" dt="2025-08-14T07:09:10.555" v="441" actId="1076"/>
        <pc:sldMkLst>
          <pc:docMk/>
          <pc:sldMk cId="3238519719" sldId="1176"/>
        </pc:sldMkLst>
        <pc:picChg chg="del">
          <ac:chgData name="Marie Mørk Andersen" userId="35489baa-9c84-4d4c-8fc4-a95cc2bfed30" providerId="ADAL" clId="{5B53BDD2-2B95-5B88-99A9-FC66214C24D4}" dt="2025-08-14T07:09:06.259" v="437" actId="478"/>
          <ac:picMkLst>
            <pc:docMk/>
            <pc:sldMk cId="3238519719" sldId="1176"/>
            <ac:picMk id="4" creationId="{53BE54C8-D77A-D347-750A-1AEC824FA66E}"/>
          </ac:picMkLst>
        </pc:picChg>
        <pc:picChg chg="add mod">
          <ac:chgData name="Marie Mørk Andersen" userId="35489baa-9c84-4d4c-8fc4-a95cc2bfed30" providerId="ADAL" clId="{5B53BDD2-2B95-5B88-99A9-FC66214C24D4}" dt="2025-08-14T07:09:10.555" v="441" actId="1076"/>
          <ac:picMkLst>
            <pc:docMk/>
            <pc:sldMk cId="3238519719" sldId="1176"/>
            <ac:picMk id="5" creationId="{781EF760-2F61-B3CA-57B4-F6D75FA7F593}"/>
          </ac:picMkLst>
        </pc:picChg>
      </pc:sldChg>
    </pc:docChg>
  </pc:docChgLst>
  <pc:docChgLst>
    <pc:chgData name="Rikke Storm Pedersen" userId="S::rsp@nvhus.dk::ec48fb84-a272-4763-a473-76b0d902596a" providerId="AD" clId="Web-{12B529FA-2F40-947A-A19B-C1717045258E}"/>
    <pc:docChg chg="modSld">
      <pc:chgData name="Rikke Storm Pedersen" userId="S::rsp@nvhus.dk::ec48fb84-a272-4763-a473-76b0d902596a" providerId="AD" clId="Web-{12B529FA-2F40-947A-A19B-C1717045258E}" dt="2025-08-14T09:01:45.617" v="6"/>
      <pc:docMkLst>
        <pc:docMk/>
      </pc:docMkLst>
      <pc:sldChg chg="modNotes">
        <pc:chgData name="Rikke Storm Pedersen" userId="S::rsp@nvhus.dk::ec48fb84-a272-4763-a473-76b0d902596a" providerId="AD" clId="Web-{12B529FA-2F40-947A-A19B-C1717045258E}" dt="2025-08-14T09:01:45.617" v="6"/>
        <pc:sldMkLst>
          <pc:docMk/>
          <pc:sldMk cId="3834381737" sldId="1170"/>
        </pc:sldMkLst>
      </pc:sldChg>
      <pc:sldChg chg="modNotes">
        <pc:chgData name="Rikke Storm Pedersen" userId="S::rsp@nvhus.dk::ec48fb84-a272-4763-a473-76b0d902596a" providerId="AD" clId="Web-{12B529FA-2F40-947A-A19B-C1717045258E}" dt="2025-08-14T09:00:38.537" v="2"/>
        <pc:sldMkLst>
          <pc:docMk/>
          <pc:sldMk cId="3382647395" sldId="1175"/>
        </pc:sldMkLst>
      </pc:sldChg>
    </pc:docChg>
  </pc:docChgLst>
  <pc:docChgLst>
    <pc:chgData name="Rikke Storm Pedersen" userId="ec48fb84-a272-4763-a473-76b0d902596a" providerId="ADAL" clId="{668DB492-B820-4CE0-B7CC-9A1AD680B64B}"/>
    <pc:docChg chg="custSel modSld sldOrd">
      <pc:chgData name="Rikke Storm Pedersen" userId="ec48fb84-a272-4763-a473-76b0d902596a" providerId="ADAL" clId="{668DB492-B820-4CE0-B7CC-9A1AD680B64B}" dt="2025-08-12T12:10:05.257" v="359" actId="1076"/>
      <pc:docMkLst>
        <pc:docMk/>
      </pc:docMkLst>
      <pc:sldChg chg="modSp mod">
        <pc:chgData name="Rikke Storm Pedersen" userId="ec48fb84-a272-4763-a473-76b0d902596a" providerId="ADAL" clId="{668DB492-B820-4CE0-B7CC-9A1AD680B64B}" dt="2025-08-12T09:48:56.825" v="64" actId="20577"/>
        <pc:sldMkLst>
          <pc:docMk/>
          <pc:sldMk cId="2535893982" sldId="342"/>
        </pc:sldMkLst>
        <pc:spChg chg="mod">
          <ac:chgData name="Rikke Storm Pedersen" userId="ec48fb84-a272-4763-a473-76b0d902596a" providerId="ADAL" clId="{668DB492-B820-4CE0-B7CC-9A1AD680B64B}" dt="2025-08-12T09:48:56.825" v="64" actId="20577"/>
          <ac:spMkLst>
            <pc:docMk/>
            <pc:sldMk cId="2535893982" sldId="342"/>
            <ac:spMk id="3" creationId="{6A674EE7-2EB4-30C5-4CDD-B63061860A01}"/>
          </ac:spMkLst>
        </pc:spChg>
      </pc:sldChg>
      <pc:sldChg chg="modNotesTx">
        <pc:chgData name="Rikke Storm Pedersen" userId="ec48fb84-a272-4763-a473-76b0d902596a" providerId="ADAL" clId="{668DB492-B820-4CE0-B7CC-9A1AD680B64B}" dt="2025-08-12T10:47:22.350" v="154" actId="20577"/>
        <pc:sldMkLst>
          <pc:docMk/>
          <pc:sldMk cId="1982892451" sldId="1164"/>
        </pc:sldMkLst>
      </pc:sldChg>
      <pc:sldChg chg="modNotesTx">
        <pc:chgData name="Rikke Storm Pedersen" userId="ec48fb84-a272-4763-a473-76b0d902596a" providerId="ADAL" clId="{668DB492-B820-4CE0-B7CC-9A1AD680B64B}" dt="2025-08-12T10:48:37.916" v="192" actId="313"/>
        <pc:sldMkLst>
          <pc:docMk/>
          <pc:sldMk cId="2441493043" sldId="1166"/>
        </pc:sldMkLst>
      </pc:sldChg>
      <pc:sldChg chg="modNotesTx">
        <pc:chgData name="Rikke Storm Pedersen" userId="ec48fb84-a272-4763-a473-76b0d902596a" providerId="ADAL" clId="{668DB492-B820-4CE0-B7CC-9A1AD680B64B}" dt="2025-08-12T11:03:11.133" v="221" actId="6549"/>
        <pc:sldMkLst>
          <pc:docMk/>
          <pc:sldMk cId="14267451" sldId="1167"/>
        </pc:sldMkLst>
      </pc:sldChg>
      <pc:sldChg chg="modNotesTx">
        <pc:chgData name="Rikke Storm Pedersen" userId="ec48fb84-a272-4763-a473-76b0d902596a" providerId="ADAL" clId="{668DB492-B820-4CE0-B7CC-9A1AD680B64B}" dt="2025-08-12T11:05:39.316" v="247" actId="20577"/>
        <pc:sldMkLst>
          <pc:docMk/>
          <pc:sldMk cId="509448939" sldId="1169"/>
        </pc:sldMkLst>
      </pc:sldChg>
      <pc:sldChg chg="modSp mod ord modNotesTx">
        <pc:chgData name="Rikke Storm Pedersen" userId="ec48fb84-a272-4763-a473-76b0d902596a" providerId="ADAL" clId="{668DB492-B820-4CE0-B7CC-9A1AD680B64B}" dt="2025-08-12T11:14:18.335" v="296"/>
        <pc:sldMkLst>
          <pc:docMk/>
          <pc:sldMk cId="3834381737" sldId="1170"/>
        </pc:sldMkLst>
        <pc:spChg chg="mod">
          <ac:chgData name="Rikke Storm Pedersen" userId="ec48fb84-a272-4763-a473-76b0d902596a" providerId="ADAL" clId="{668DB492-B820-4CE0-B7CC-9A1AD680B64B}" dt="2025-08-12T11:07:38.142" v="249" actId="20577"/>
          <ac:spMkLst>
            <pc:docMk/>
            <pc:sldMk cId="3834381737" sldId="1170"/>
            <ac:spMk id="11" creationId="{0206E2AB-C878-64EE-8F6D-3798F516FCF4}"/>
          </ac:spMkLst>
        </pc:spChg>
      </pc:sldChg>
      <pc:sldChg chg="modNotesTx">
        <pc:chgData name="Rikke Storm Pedersen" userId="ec48fb84-a272-4763-a473-76b0d902596a" providerId="ADAL" clId="{668DB492-B820-4CE0-B7CC-9A1AD680B64B}" dt="2025-08-12T11:13:48.514" v="294" actId="313"/>
        <pc:sldMkLst>
          <pc:docMk/>
          <pc:sldMk cId="1817335354" sldId="1171"/>
        </pc:sldMkLst>
      </pc:sldChg>
      <pc:sldChg chg="addSp delSp modSp mod modNotesTx">
        <pc:chgData name="Rikke Storm Pedersen" userId="ec48fb84-a272-4763-a473-76b0d902596a" providerId="ADAL" clId="{668DB492-B820-4CE0-B7CC-9A1AD680B64B}" dt="2025-08-12T12:10:05.257" v="359" actId="1076"/>
        <pc:sldMkLst>
          <pc:docMk/>
          <pc:sldMk cId="1594765900" sldId="1172"/>
        </pc:sldMkLst>
        <pc:spChg chg="add mod">
          <ac:chgData name="Rikke Storm Pedersen" userId="ec48fb84-a272-4763-a473-76b0d902596a" providerId="ADAL" clId="{668DB492-B820-4CE0-B7CC-9A1AD680B64B}" dt="2025-08-12T11:29:50.254" v="355" actId="1076"/>
          <ac:spMkLst>
            <pc:docMk/>
            <pc:sldMk cId="1594765900" sldId="1172"/>
            <ac:spMk id="9" creationId="{942A59FF-384F-E5A2-45D7-D35F49760636}"/>
          </ac:spMkLst>
        </pc:spChg>
        <pc:spChg chg="add mod">
          <ac:chgData name="Rikke Storm Pedersen" userId="ec48fb84-a272-4763-a473-76b0d902596a" providerId="ADAL" clId="{668DB492-B820-4CE0-B7CC-9A1AD680B64B}" dt="2025-08-12T12:10:05.257" v="359" actId="1076"/>
          <ac:spMkLst>
            <pc:docMk/>
            <pc:sldMk cId="1594765900" sldId="1172"/>
            <ac:spMk id="10" creationId="{8CA4A2A1-E291-7175-33C2-9B563A2B6D68}"/>
          </ac:spMkLst>
        </pc:spChg>
      </pc:sldChg>
      <pc:sldChg chg="modSp mod modNotesTx">
        <pc:chgData name="Rikke Storm Pedersen" userId="ec48fb84-a272-4763-a473-76b0d902596a" providerId="ADAL" clId="{668DB492-B820-4CE0-B7CC-9A1AD680B64B}" dt="2025-08-12T09:50:35.635" v="117" actId="313"/>
        <pc:sldMkLst>
          <pc:docMk/>
          <pc:sldMk cId="4134306012" sldId="1173"/>
        </pc:sldMkLst>
        <pc:spChg chg="mod">
          <ac:chgData name="Rikke Storm Pedersen" userId="ec48fb84-a272-4763-a473-76b0d902596a" providerId="ADAL" clId="{668DB492-B820-4CE0-B7CC-9A1AD680B64B}" dt="2025-08-12T09:49:49.998" v="82" actId="20577"/>
          <ac:spMkLst>
            <pc:docMk/>
            <pc:sldMk cId="4134306012" sldId="1173"/>
            <ac:spMk id="2" creationId="{A7C845DE-8E94-7197-ED68-A8B7A075AFE7}"/>
          </ac:spMkLst>
        </pc:spChg>
        <pc:picChg chg="mod">
          <ac:chgData name="Rikke Storm Pedersen" userId="ec48fb84-a272-4763-a473-76b0d902596a" providerId="ADAL" clId="{668DB492-B820-4CE0-B7CC-9A1AD680B64B}" dt="2025-08-12T09:49:54.402" v="83" actId="1076"/>
          <ac:picMkLst>
            <pc:docMk/>
            <pc:sldMk cId="4134306012" sldId="1173"/>
            <ac:picMk id="4" creationId="{9D14CF18-196A-C847-A904-C8B59FE6E0B7}"/>
          </ac:picMkLst>
        </pc:picChg>
      </pc:sldChg>
      <pc:sldChg chg="modNotesTx">
        <pc:chgData name="Rikke Storm Pedersen" userId="ec48fb84-a272-4763-a473-76b0d902596a" providerId="ADAL" clId="{668DB492-B820-4CE0-B7CC-9A1AD680B64B}" dt="2025-08-12T11:23:25.450" v="297" actId="20577"/>
        <pc:sldMkLst>
          <pc:docMk/>
          <pc:sldMk cId="3382647395" sldId="1175"/>
        </pc:sldMkLst>
      </pc:sldChg>
      <pc:sldChg chg="modSp mod">
        <pc:chgData name="Rikke Storm Pedersen" userId="ec48fb84-a272-4763-a473-76b0d902596a" providerId="ADAL" clId="{668DB492-B820-4CE0-B7CC-9A1AD680B64B}" dt="2025-08-12T11:24:47.370" v="313" actId="14100"/>
        <pc:sldMkLst>
          <pc:docMk/>
          <pc:sldMk cId="3238519719" sldId="1176"/>
        </pc:sldMkLst>
        <pc:spChg chg="mod">
          <ac:chgData name="Rikke Storm Pedersen" userId="ec48fb84-a272-4763-a473-76b0d902596a" providerId="ADAL" clId="{668DB492-B820-4CE0-B7CC-9A1AD680B64B}" dt="2025-08-12T11:24:41.083" v="312" actId="20577"/>
          <ac:spMkLst>
            <pc:docMk/>
            <pc:sldMk cId="3238519719" sldId="1176"/>
            <ac:spMk id="7" creationId="{16C641E3-AB29-91ED-E019-B0874476AB4D}"/>
          </ac:spMkLst>
        </pc:spChg>
        <pc:grpChg chg="mod">
          <ac:chgData name="Rikke Storm Pedersen" userId="ec48fb84-a272-4763-a473-76b0d902596a" providerId="ADAL" clId="{668DB492-B820-4CE0-B7CC-9A1AD680B64B}" dt="2025-08-12T11:24:47.370" v="313" actId="14100"/>
          <ac:grpSpMkLst>
            <pc:docMk/>
            <pc:sldMk cId="3238519719" sldId="1176"/>
            <ac:grpSpMk id="9" creationId="{52D334D1-C251-BDCE-8EBB-9E10F91C73C3}"/>
          </ac:grpSpMkLst>
        </pc:grpChg>
      </pc:sldChg>
    </pc:docChg>
  </pc:docChgLst>
  <pc:docChgLst>
    <pc:chgData name="Marie Mørk Andersen" userId="35489baa-9c84-4d4c-8fc4-a95cc2bfed30" providerId="ADAL" clId="{6BD1D030-5946-BE43-B508-B9FB135D3DA3}"/>
    <pc:docChg chg="delSld modSld">
      <pc:chgData name="Marie Mørk Andersen" userId="35489baa-9c84-4d4c-8fc4-a95cc2bfed30" providerId="ADAL" clId="{6BD1D030-5946-BE43-B508-B9FB135D3DA3}" dt="2025-08-07T12:38:56.535" v="3" actId="2696"/>
      <pc:docMkLst>
        <pc:docMk/>
      </pc:docMkLst>
      <pc:sldChg chg="modNotesTx">
        <pc:chgData name="Marie Mørk Andersen" userId="35489baa-9c84-4d4c-8fc4-a95cc2bfed30" providerId="ADAL" clId="{6BD1D030-5946-BE43-B508-B9FB135D3DA3}" dt="2025-08-07T12:38:41.553" v="1" actId="20577"/>
        <pc:sldMkLst>
          <pc:docMk/>
          <pc:sldMk cId="2535893982" sldId="342"/>
        </pc:sldMkLst>
      </pc:sldChg>
      <pc:sldChg chg="del">
        <pc:chgData name="Marie Mørk Andersen" userId="35489baa-9c84-4d4c-8fc4-a95cc2bfed30" providerId="ADAL" clId="{6BD1D030-5946-BE43-B508-B9FB135D3DA3}" dt="2025-08-07T12:38:56.535" v="3" actId="2696"/>
        <pc:sldMkLst>
          <pc:docMk/>
          <pc:sldMk cId="691574688" sldId="1161"/>
        </pc:sldMkLst>
      </pc:sldChg>
      <pc:sldChg chg="del">
        <pc:chgData name="Marie Mørk Andersen" userId="35489baa-9c84-4d4c-8fc4-a95cc2bfed30" providerId="ADAL" clId="{6BD1D030-5946-BE43-B508-B9FB135D3DA3}" dt="2025-08-07T12:38:52.967" v="2" actId="2696"/>
        <pc:sldMkLst>
          <pc:docMk/>
          <pc:sldMk cId="2464201075" sldId="116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924EB4-AD88-7E46-8384-742BF47A6638}" type="slidenum">
              <a:rPr lang="en-US" smtClean="0"/>
              <a:t>‹nr.›</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BFADCC-9A3E-9243-B8FD-A1F656E1D4CD}" type="datetimeFigureOut">
              <a:rPr lang="en-US" smtClean="0"/>
              <a:t>8/14/2025</a:t>
            </a:fld>
            <a:endParaRPr lang="en-US"/>
          </a:p>
        </p:txBody>
      </p:sp>
    </p:spTree>
    <p:extLst>
      <p:ext uri="{BB962C8B-B14F-4D97-AF65-F5344CB8AC3E}">
        <p14:creationId xmlns:p14="http://schemas.microsoft.com/office/powerpoint/2010/main" val="515357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C452F-E955-F04C-BB7F-2E183B0148C5}"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DB93F-CEA8-B049-8764-D6B28D52FFDB}" type="slidenum">
              <a:rPr lang="en-US" smtClean="0"/>
              <a:t>‹nr.›</a:t>
            </a:fld>
            <a:endParaRPr lang="en-US"/>
          </a:p>
        </p:txBody>
      </p:sp>
    </p:spTree>
    <p:extLst>
      <p:ext uri="{BB962C8B-B14F-4D97-AF65-F5344CB8AC3E}">
        <p14:creationId xmlns:p14="http://schemas.microsoft.com/office/powerpoint/2010/main" val="12063884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bscience.d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st.dk/da/Statistik/nyt/NytHtml?cid=3321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8CDB93F-CEA8-B049-8764-D6B28D52FFDB}" type="slidenum">
              <a:rPr lang="en-US" smtClean="0"/>
              <a:t>1</a:t>
            </a:fld>
            <a:endParaRPr lang="en-US"/>
          </a:p>
        </p:txBody>
      </p:sp>
    </p:spTree>
    <p:extLst>
      <p:ext uri="{BB962C8B-B14F-4D97-AF65-F5344CB8AC3E}">
        <p14:creationId xmlns:p14="http://schemas.microsoft.com/office/powerpoint/2010/main" val="2283092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latin typeface="Arial" panose="020B0604020202020204" pitchFamily="34" charset="0"/>
                <a:cs typeface="Arial" panose="020B0604020202020204" pitchFamily="34" charset="0"/>
              </a:rPr>
              <a:t>Fortsættelse af ‘Øvelse 4 - Hvem er jeg?’</a:t>
            </a:r>
          </a:p>
          <a:p>
            <a:endParaRPr lang="da-DK" b="1" dirty="0">
              <a:latin typeface="Arial" panose="020B0604020202020204" pitchFamily="34" charset="0"/>
              <a:cs typeface="Arial" panose="020B0604020202020204" pitchFamily="34" charset="0"/>
            </a:endParaRPr>
          </a:p>
          <a:p>
            <a:r>
              <a:rPr lang="da-DK" b="0" dirty="0">
                <a:latin typeface="Arial" panose="020B0604020202020204" pitchFamily="34" charset="0"/>
                <a:cs typeface="Arial" panose="020B0604020202020204" pitchFamily="34" charset="0"/>
              </a:rPr>
              <a:t>Fælles opsamling på klassen eller i grupper</a:t>
            </a:r>
          </a:p>
          <a:p>
            <a:endParaRPr lang="da-DK" dirty="0"/>
          </a:p>
        </p:txBody>
      </p:sp>
      <p:sp>
        <p:nvSpPr>
          <p:cNvPr id="4" name="Pladsholder til slidenummer 3"/>
          <p:cNvSpPr>
            <a:spLocks noGrp="1"/>
          </p:cNvSpPr>
          <p:nvPr>
            <p:ph type="sldNum" sz="quarter" idx="5"/>
          </p:nvPr>
        </p:nvSpPr>
        <p:spPr/>
        <p:txBody>
          <a:bodyPr/>
          <a:lstStyle/>
          <a:p>
            <a:fld id="{28CDB93F-CEA8-B049-8764-D6B28D52FFDB}" type="slidenum">
              <a:rPr lang="en-US" smtClean="0"/>
              <a:t>10</a:t>
            </a:fld>
            <a:endParaRPr lang="en-US"/>
          </a:p>
        </p:txBody>
      </p:sp>
    </p:spTree>
    <p:extLst>
      <p:ext uri="{BB962C8B-B14F-4D97-AF65-F5344CB8AC3E}">
        <p14:creationId xmlns:p14="http://schemas.microsoft.com/office/powerpoint/2010/main" val="475804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FE131-CA96-141D-816B-EAB64B2F6C6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9ACC56A-DBA7-983E-54B8-EBE9EA48687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0CD71E9-A9DE-6C31-21F0-2649E3F670E2}"/>
              </a:ext>
            </a:extLst>
          </p:cNvPr>
          <p:cNvSpPr>
            <a:spLocks noGrp="1"/>
          </p:cNvSpPr>
          <p:nvPr>
            <p:ph type="body" idx="1"/>
          </p:nvPr>
        </p:nvSpPr>
        <p:spPr/>
        <p:txBody>
          <a:bodyPr/>
          <a:lstStyle/>
          <a:p>
            <a:r>
              <a:rPr lang="da-DK" b="1" dirty="0">
                <a:latin typeface="Arial" panose="020B0604020202020204" pitchFamily="34" charset="0"/>
                <a:cs typeface="Arial" panose="020B0604020202020204" pitchFamily="34" charset="0"/>
              </a:rPr>
              <a:t>Fælles diskussion på klassen eller i grupper</a:t>
            </a:r>
          </a:p>
          <a:p>
            <a:endParaRPr lang="da-DK" dirty="0">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76698D93-3B61-10A7-93B4-3B45B7C74899}"/>
              </a:ext>
            </a:extLst>
          </p:cNvPr>
          <p:cNvSpPr>
            <a:spLocks noGrp="1"/>
          </p:cNvSpPr>
          <p:nvPr>
            <p:ph type="sldNum" sz="quarter" idx="5"/>
          </p:nvPr>
        </p:nvSpPr>
        <p:spPr/>
        <p:txBody>
          <a:bodyPr/>
          <a:lstStyle/>
          <a:p>
            <a:fld id="{28CDB93F-CEA8-B049-8764-D6B28D52FFDB}" type="slidenum">
              <a:rPr lang="en-US" smtClean="0"/>
              <a:t>11</a:t>
            </a:fld>
            <a:endParaRPr lang="en-US"/>
          </a:p>
        </p:txBody>
      </p:sp>
    </p:spTree>
    <p:extLst>
      <p:ext uri="{BB962C8B-B14F-4D97-AF65-F5344CB8AC3E}">
        <p14:creationId xmlns:p14="http://schemas.microsoft.com/office/powerpoint/2010/main" val="191860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1" dirty="0">
                <a:latin typeface="Arial" panose="020B0604020202020204" pitchFamily="34" charset="0"/>
                <a:cs typeface="Arial" panose="020B0604020202020204" pitchFamily="34" charset="0"/>
              </a:rPr>
              <a:t>Find ‘Øvelse 5 - Spørgsmål til podcast’ i undervisningspakken</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a-DK" dirty="0">
                <a:latin typeface="Arial" panose="020B0604020202020204" pitchFamily="34" charset="0"/>
                <a:cs typeface="Arial" panose="020B0604020202020204" pitchFamily="34" charset="0"/>
              </a:rPr>
              <a:t>Lad eleverne lytte til podcast-serien evt. på en </a:t>
            </a:r>
            <a:r>
              <a:rPr lang="da-DK" b="1" i="1" dirty="0" err="1">
                <a:latin typeface="Arial" panose="020B0604020202020204" pitchFamily="34" charset="0"/>
                <a:cs typeface="Arial" panose="020B0604020202020204" pitchFamily="34" charset="0"/>
              </a:rPr>
              <a:t>walk</a:t>
            </a:r>
            <a:r>
              <a:rPr lang="da-DK" b="1" i="1" dirty="0">
                <a:latin typeface="Arial" panose="020B0604020202020204" pitchFamily="34" charset="0"/>
                <a:cs typeface="Arial" panose="020B0604020202020204" pitchFamily="34" charset="0"/>
              </a:rPr>
              <a:t> and </a:t>
            </a:r>
            <a:r>
              <a:rPr lang="da-DK" b="1" i="1" dirty="0" err="1">
                <a:latin typeface="Arial" panose="020B0604020202020204" pitchFamily="34" charset="0"/>
                <a:cs typeface="Arial" panose="020B0604020202020204" pitchFamily="34" charset="0"/>
              </a:rPr>
              <a:t>hear</a:t>
            </a:r>
            <a:r>
              <a:rPr lang="da-DK" b="1" i="1" dirty="0">
                <a:latin typeface="Arial" panose="020B0604020202020204" pitchFamily="34" charset="0"/>
                <a:cs typeface="Arial" panose="020B0604020202020204" pitchFamily="34" charset="0"/>
              </a:rPr>
              <a:t>.</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Der findes </a:t>
            </a:r>
            <a:r>
              <a:rPr lang="da-DK" b="0" dirty="0">
                <a:latin typeface="Arial" panose="020B0604020202020204" pitchFamily="34" charset="0"/>
                <a:cs typeface="Arial" panose="020B0604020202020204" pitchFamily="34" charset="0"/>
              </a:rPr>
              <a:t>spørgsmål til podcastserien, </a:t>
            </a:r>
            <a:r>
              <a:rPr lang="da-DK" dirty="0">
                <a:latin typeface="Arial" panose="020B0604020202020204" pitchFamily="34" charset="0"/>
                <a:cs typeface="Arial" panose="020B0604020202020204" pitchFamily="34" charset="0"/>
              </a:rPr>
              <a:t>som eleverne kan svare på, mens eller efter de har lyttet til podcastserien.</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Lyt til podcasten her:</a:t>
            </a:r>
          </a:p>
          <a:p>
            <a:r>
              <a:rPr lang="da-DK" dirty="0" err="1">
                <a:latin typeface="Arial" panose="020B0604020202020204" pitchFamily="34" charset="0"/>
                <a:cs typeface="Arial" panose="020B0604020202020204" pitchFamily="34" charset="0"/>
              </a:rPr>
              <a:t>https</a:t>
            </a:r>
            <a:r>
              <a:rPr lang="da-DK" dirty="0">
                <a:latin typeface="Arial" panose="020B0604020202020204" pitchFamily="34" charset="0"/>
                <a:cs typeface="Arial" panose="020B0604020202020204" pitchFamily="34" charset="0"/>
              </a:rPr>
              <a:t>://</a:t>
            </a:r>
            <a:r>
              <a:rPr lang="da-DK" dirty="0" err="1">
                <a:latin typeface="Arial" panose="020B0604020202020204" pitchFamily="34" charset="0"/>
                <a:cs typeface="Arial" panose="020B0604020202020204" pitchFamily="34" charset="0"/>
              </a:rPr>
              <a:t>nvhus.dk</a:t>
            </a:r>
            <a:r>
              <a:rPr lang="da-DK" dirty="0">
                <a:latin typeface="Arial" panose="020B0604020202020204" pitchFamily="34" charset="0"/>
                <a:cs typeface="Arial" panose="020B0604020202020204" pitchFamily="34" charset="0"/>
              </a:rPr>
              <a:t>/viden/podcast-til-undervisningen-om-uddannelsesvalg/</a:t>
            </a:r>
          </a:p>
          <a:p>
            <a:endParaRPr lang="da-DK" dirty="0">
              <a:latin typeface="Arial" panose="020B0604020202020204" pitchFamily="34" charset="0"/>
              <a:cs typeface="Arial" panose="020B0604020202020204" pitchFamily="34" charset="0"/>
            </a:endParaRPr>
          </a:p>
        </p:txBody>
      </p:sp>
      <p:sp>
        <p:nvSpPr>
          <p:cNvPr id="4" name="Pladsholder til slidenummer 3"/>
          <p:cNvSpPr>
            <a:spLocks noGrp="1"/>
          </p:cNvSpPr>
          <p:nvPr>
            <p:ph type="sldNum" sz="quarter" idx="5"/>
          </p:nvPr>
        </p:nvSpPr>
        <p:spPr/>
        <p:txBody>
          <a:bodyPr/>
          <a:lstStyle/>
          <a:p>
            <a:fld id="{28CDB93F-CEA8-B049-8764-D6B28D52FFDB}" type="slidenum">
              <a:rPr lang="en-US" smtClean="0"/>
              <a:t>12</a:t>
            </a:fld>
            <a:endParaRPr lang="en-US"/>
          </a:p>
        </p:txBody>
      </p:sp>
    </p:spTree>
    <p:extLst>
      <p:ext uri="{BB962C8B-B14F-4D97-AF65-F5344CB8AC3E}">
        <p14:creationId xmlns:p14="http://schemas.microsoft.com/office/powerpoint/2010/main" val="4028545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1" dirty="0">
                <a:latin typeface="Arial" panose="020B0604020202020204" pitchFamily="34" charset="0"/>
                <a:cs typeface="Arial" panose="020B0604020202020204" pitchFamily="34" charset="0"/>
              </a:rPr>
              <a:t>Find ‘Øvelse 6 – Præsentation af besøg’ i undervisningspakken</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dirty="0">
              <a:latin typeface="Arial" panose="020B0604020202020204" pitchFamily="34" charset="0"/>
              <a:cs typeface="Arial" panose="020B0604020202020204" pitchFamily="34" charset="0"/>
            </a:endParaRPr>
          </a:p>
          <a:p>
            <a:r>
              <a:rPr lang="da-DK" sz="900" b="1" kern="1200" dirty="0">
                <a:solidFill>
                  <a:schemeClr val="tx1"/>
                </a:solidFill>
                <a:effectLst/>
                <a:latin typeface="Arial" panose="020B0604020202020204" pitchFamily="34" charset="0"/>
                <a:ea typeface="+mn-ea"/>
                <a:cs typeface="Arial" panose="020B0604020202020204" pitchFamily="34" charset="0"/>
              </a:rPr>
              <a:t>Aftal med eleverne</a:t>
            </a:r>
          </a:p>
          <a:p>
            <a:pPr marL="171450" indent="-171450">
              <a:buFont typeface="Arial" panose="020B0604020202020204" pitchFamily="34" charset="0"/>
              <a:buChar char="•"/>
            </a:pPr>
            <a:r>
              <a:rPr lang="da-DK" sz="900" b="0" kern="1200" dirty="0">
                <a:solidFill>
                  <a:schemeClr val="tx1"/>
                </a:solidFill>
                <a:effectLst/>
                <a:latin typeface="Arial" panose="020B0604020202020204" pitchFamily="34" charset="0"/>
                <a:ea typeface="+mn-ea"/>
                <a:cs typeface="Arial" panose="020B0604020202020204" pitchFamily="34" charset="0"/>
              </a:rPr>
              <a:t>Hvem er målgruppen?</a:t>
            </a:r>
          </a:p>
          <a:p>
            <a:pPr marL="171450" indent="-171450">
              <a:buFont typeface="Arial" panose="020B0604020202020204" pitchFamily="34" charset="0"/>
              <a:buChar char="•"/>
            </a:pPr>
            <a:r>
              <a:rPr lang="da-DK" sz="900" b="0" kern="1200" dirty="0">
                <a:solidFill>
                  <a:schemeClr val="tx1"/>
                </a:solidFill>
                <a:effectLst/>
                <a:latin typeface="Arial" panose="020B0604020202020204" pitchFamily="34" charset="0"/>
                <a:ea typeface="+mn-ea"/>
                <a:cs typeface="Arial" panose="020B0604020202020204" pitchFamily="34" charset="0"/>
              </a:rPr>
              <a:t>Hvor lang må den være?</a:t>
            </a:r>
          </a:p>
          <a:p>
            <a:pPr marL="171450" indent="-171450">
              <a:buFont typeface="Arial" panose="020B0604020202020204" pitchFamily="34" charset="0"/>
              <a:buChar char="•"/>
            </a:pPr>
            <a:r>
              <a:rPr lang="da-DK" sz="900" b="0" kern="1200" dirty="0">
                <a:solidFill>
                  <a:schemeClr val="tx1"/>
                </a:solidFill>
                <a:effectLst/>
                <a:latin typeface="Arial" panose="020B0604020202020204" pitchFamily="34" charset="0"/>
                <a:ea typeface="+mn-ea"/>
                <a:cs typeface="Arial" panose="020B0604020202020204" pitchFamily="34" charset="0"/>
              </a:rPr>
              <a:t>Hvornår skal den være færdig? Er der en deadline?</a:t>
            </a:r>
          </a:p>
          <a:p>
            <a:pPr marL="171450" indent="-171450">
              <a:buFont typeface="Arial" panose="020B0604020202020204" pitchFamily="34" charset="0"/>
              <a:buChar char="•"/>
            </a:pPr>
            <a:r>
              <a:rPr lang="da-DK" sz="900" b="0" kern="1200" dirty="0">
                <a:solidFill>
                  <a:schemeClr val="tx1"/>
                </a:solidFill>
                <a:effectLst/>
                <a:latin typeface="Arial" panose="020B0604020202020204" pitchFamily="34" charset="0"/>
                <a:ea typeface="+mn-ea"/>
                <a:cs typeface="Arial" panose="020B0604020202020204" pitchFamily="34" charset="0"/>
              </a:rPr>
              <a:t>Hvordan afleveres den? Opret evt. en kanal på Skoletube til elevernes afleveringer.</a:t>
            </a:r>
          </a:p>
          <a:p>
            <a:pPr marL="171450" indent="-171450">
              <a:buFont typeface="Arial" panose="020B0604020202020204" pitchFamily="34" charset="0"/>
              <a:buChar char="•"/>
            </a:pPr>
            <a:r>
              <a:rPr lang="da-DK" sz="900" b="0" kern="1200" dirty="0">
                <a:solidFill>
                  <a:schemeClr val="tx1"/>
                </a:solidFill>
                <a:effectLst/>
                <a:latin typeface="Arial" panose="020B0604020202020204" pitchFamily="34" charset="0"/>
                <a:ea typeface="+mn-ea"/>
                <a:cs typeface="Arial" panose="020B0604020202020204" pitchFamily="34" charset="0"/>
              </a:rPr>
              <a:t>Hvem skal se præsentation? Forældre, anden klasse på skolen, klassen selv.</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sz="9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a-DK" sz="900" kern="1200" dirty="0">
                <a:solidFill>
                  <a:schemeClr val="tx1"/>
                </a:solidFill>
                <a:effectLst/>
                <a:latin typeface="Arial" panose="020B0604020202020204" pitchFamily="34" charset="0"/>
                <a:ea typeface="+mn-ea"/>
                <a:cs typeface="Arial" panose="020B0604020202020204" pitchFamily="34" charset="0"/>
              </a:rPr>
              <a:t>På </a:t>
            </a:r>
            <a:r>
              <a:rPr lang="da-DK" sz="900" kern="1200" dirty="0" err="1">
                <a:solidFill>
                  <a:schemeClr val="tx1"/>
                </a:solidFill>
                <a:effectLst/>
                <a:latin typeface="Arial" panose="020B0604020202020204" pitchFamily="34" charset="0"/>
                <a:ea typeface="+mn-ea"/>
                <a:cs typeface="Arial" panose="020B0604020202020204" pitchFamily="34" charset="0"/>
              </a:rPr>
              <a:t>skoletube.dk</a:t>
            </a:r>
            <a:r>
              <a:rPr lang="da-DK" sz="900" kern="1200" dirty="0">
                <a:solidFill>
                  <a:schemeClr val="tx1"/>
                </a:solidFill>
                <a:effectLst/>
                <a:latin typeface="Arial" panose="020B0604020202020204" pitchFamily="34" charset="0"/>
                <a:ea typeface="+mn-ea"/>
                <a:cs typeface="Arial" panose="020B0604020202020204" pitchFamily="34" charset="0"/>
              </a:rPr>
              <a:t> kan du finde forskellige præsentationer: spil, animation, stop motion, podcast, interaktiv billede </a:t>
            </a:r>
            <a:r>
              <a:rPr lang="da-DK" sz="900" kern="1200" dirty="0" err="1">
                <a:solidFill>
                  <a:schemeClr val="tx1"/>
                </a:solidFill>
                <a:effectLst/>
                <a:latin typeface="Arial" panose="020B0604020202020204" pitchFamily="34" charset="0"/>
                <a:ea typeface="+mn-ea"/>
                <a:cs typeface="Arial" panose="020B0604020202020204" pitchFamily="34" charset="0"/>
              </a:rPr>
              <a:t>map</a:t>
            </a:r>
            <a:r>
              <a:rPr lang="da-DK" sz="900" kern="1200" dirty="0">
                <a:solidFill>
                  <a:schemeClr val="tx1"/>
                </a:solidFill>
                <a:effectLst/>
                <a:latin typeface="Arial" panose="020B0604020202020204" pitchFamily="34" charset="0"/>
                <a:ea typeface="+mn-ea"/>
                <a:cs typeface="Arial" panose="020B0604020202020204" pitchFamily="34" charset="0"/>
              </a:rPr>
              <a:t>, </a:t>
            </a:r>
            <a:r>
              <a:rPr lang="da-DK" sz="900" kern="1200" dirty="0" err="1">
                <a:solidFill>
                  <a:schemeClr val="tx1"/>
                </a:solidFill>
                <a:effectLst/>
                <a:latin typeface="Arial" panose="020B0604020202020204" pitchFamily="34" charset="0"/>
                <a:ea typeface="+mn-ea"/>
                <a:cs typeface="Arial" panose="020B0604020202020204" pitchFamily="34" charset="0"/>
              </a:rPr>
              <a:t>think</a:t>
            </a:r>
            <a:r>
              <a:rPr lang="da-DK" sz="900" kern="1200" dirty="0">
                <a:solidFill>
                  <a:schemeClr val="tx1"/>
                </a:solidFill>
                <a:effectLst/>
                <a:latin typeface="Arial" panose="020B0604020202020204" pitchFamily="34" charset="0"/>
                <a:ea typeface="+mn-ea"/>
                <a:cs typeface="Arial" panose="020B0604020202020204" pitchFamily="34" charset="0"/>
              </a:rPr>
              <a:t> link, lydoptagelse, QR-kode-løb, paneldebat, kampagne m.m.</a:t>
            </a:r>
          </a:p>
          <a:p>
            <a:endParaRPr lang="da-DK" sz="900" b="1" kern="1200" dirty="0">
              <a:solidFill>
                <a:schemeClr val="tx1"/>
              </a:solidFill>
              <a:effectLst/>
              <a:latin typeface="Arial" panose="020B0604020202020204" pitchFamily="34" charset="0"/>
              <a:ea typeface="+mn-ea"/>
              <a:cs typeface="Arial" panose="020B0604020202020204" pitchFamily="34" charset="0"/>
            </a:endParaRPr>
          </a:p>
          <a:p>
            <a:r>
              <a:rPr lang="da-DK" sz="900" b="1" kern="1200" dirty="0">
                <a:solidFill>
                  <a:schemeClr val="tx1"/>
                </a:solidFill>
                <a:effectLst/>
                <a:latin typeface="Arial" panose="020B0604020202020204" pitchFamily="34" charset="0"/>
                <a:ea typeface="+mn-ea"/>
                <a:cs typeface="Arial" panose="020B0604020202020204" pitchFamily="34" charset="0"/>
              </a:rPr>
              <a:t>Hjælpespørgsmål (eleverne kan vælge flere)</a:t>
            </a:r>
          </a:p>
          <a:p>
            <a:endParaRPr lang="da-DK" sz="9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hedder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laver virksomheden? </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Hvor mange ansatte har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Hvilken rolle spiller virksomheden i samfundet?</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Hvilke jobfunktioner mødte I i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Hvilke uddannelser har medarbejderne i virksomheden? </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er medarbejderne gode til i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Hvilke forskelle og ligheder mødte I hos rollemodellerne på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overraskede jer mest til Science Day?</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undrede jer mest til Science Day?</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oplever I er det bedste ved at arbejde i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Kan I se jer selv i fremtiden i et job, som ligner et af dem i virksomheden? Hvilke?</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Kan I forestille jer i fremtiden at have et job i virksomheden? Hvorfor?</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Er der bestemte ting, som virksomheden gør, der kunne gøres anderledes i fremtiden? </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er det vigtigste, </a:t>
            </a:r>
            <a:r>
              <a:rPr lang="da-DK" sz="900" kern="1200">
                <a:solidFill>
                  <a:schemeClr val="tx1"/>
                </a:solidFill>
                <a:effectLst/>
                <a:latin typeface="Arial" panose="020B0604020202020204" pitchFamily="34" charset="0"/>
                <a:ea typeface="+mn-ea"/>
                <a:cs typeface="Arial" panose="020B0604020202020204" pitchFamily="34" charset="0"/>
              </a:rPr>
              <a:t>som I </a:t>
            </a:r>
            <a:r>
              <a:rPr lang="da-DK" sz="900" kern="1200" dirty="0">
                <a:solidFill>
                  <a:schemeClr val="tx1"/>
                </a:solidFill>
                <a:effectLst/>
                <a:latin typeface="Arial" panose="020B0604020202020204" pitchFamily="34" charset="0"/>
                <a:ea typeface="+mn-ea"/>
                <a:cs typeface="Arial" panose="020B0604020202020204" pitchFamily="34" charset="0"/>
              </a:rPr>
              <a:t>har fået ud af Science Day? </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Andet?</a:t>
            </a:r>
          </a:p>
          <a:p>
            <a:r>
              <a:rPr lang="da-DK" sz="900" kern="1200" dirty="0">
                <a:solidFill>
                  <a:schemeClr val="tx1"/>
                </a:solidFill>
                <a:effectLst/>
                <a:latin typeface="Arial" panose="020B0604020202020204" pitchFamily="34" charset="0"/>
                <a:ea typeface="+mn-ea"/>
                <a:cs typeface="Arial" panose="020B0604020202020204" pitchFamily="34" charset="0"/>
              </a:rPr>
              <a:t> </a:t>
            </a:r>
          </a:p>
        </p:txBody>
      </p:sp>
      <p:sp>
        <p:nvSpPr>
          <p:cNvPr id="4" name="Pladsholder til slidenummer 3"/>
          <p:cNvSpPr>
            <a:spLocks noGrp="1"/>
          </p:cNvSpPr>
          <p:nvPr>
            <p:ph type="sldNum" sz="quarter" idx="5"/>
          </p:nvPr>
        </p:nvSpPr>
        <p:spPr/>
        <p:txBody>
          <a:bodyPr/>
          <a:lstStyle/>
          <a:p>
            <a:fld id="{28CDB93F-CEA8-B049-8764-D6B28D52FFDB}" type="slidenum">
              <a:rPr lang="en-US" smtClean="0"/>
              <a:t>13</a:t>
            </a:fld>
            <a:endParaRPr lang="en-US"/>
          </a:p>
        </p:txBody>
      </p:sp>
    </p:spTree>
    <p:extLst>
      <p:ext uri="{BB962C8B-B14F-4D97-AF65-F5344CB8AC3E}">
        <p14:creationId xmlns:p14="http://schemas.microsoft.com/office/powerpoint/2010/main" val="2847328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err="1"/>
              <a:t>https</a:t>
            </a:r>
            <a:r>
              <a:rPr lang="da-DK"/>
              <a:t>://</a:t>
            </a:r>
            <a:r>
              <a:rPr lang="da-DK" err="1"/>
              <a:t>nvhus.dk</a:t>
            </a:r>
            <a:r>
              <a:rPr lang="da-DK"/>
              <a:t>/science-</a:t>
            </a:r>
            <a:r>
              <a:rPr lang="da-DK" err="1"/>
              <a:t>day</a:t>
            </a:r>
            <a:r>
              <a:rPr lang="da-DK"/>
              <a:t>/</a:t>
            </a:r>
          </a:p>
          <a:p>
            <a:endParaRPr lang="da-DK"/>
          </a:p>
        </p:txBody>
      </p:sp>
      <p:sp>
        <p:nvSpPr>
          <p:cNvPr id="4" name="Pladsholder til slidenummer 3"/>
          <p:cNvSpPr>
            <a:spLocks noGrp="1"/>
          </p:cNvSpPr>
          <p:nvPr>
            <p:ph type="sldNum" sz="quarter" idx="5"/>
          </p:nvPr>
        </p:nvSpPr>
        <p:spPr/>
        <p:txBody>
          <a:bodyPr/>
          <a:lstStyle/>
          <a:p>
            <a:fld id="{28CDB93F-CEA8-B049-8764-D6B28D52FFDB}" type="slidenum">
              <a:rPr lang="en-US" smtClean="0"/>
              <a:t>14</a:t>
            </a:fld>
            <a:endParaRPr lang="en-US"/>
          </a:p>
        </p:txBody>
      </p:sp>
    </p:spTree>
    <p:extLst>
      <p:ext uri="{BB962C8B-B14F-4D97-AF65-F5344CB8AC3E}">
        <p14:creationId xmlns:p14="http://schemas.microsoft.com/office/powerpoint/2010/main" val="42702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900" kern="1200" dirty="0">
                <a:solidFill>
                  <a:schemeClr val="tx1"/>
                </a:solidFill>
                <a:effectLst/>
                <a:latin typeface="Arial" panose="020B0604020202020204" pitchFamily="34" charset="0"/>
                <a:ea typeface="+mn-ea"/>
                <a:cs typeface="Arial" panose="020B0604020202020204" pitchFamily="34" charset="0"/>
              </a:rPr>
              <a:t>Til Science Day hører en undervisningspakke med en podcast og øvelser klar til brug som forberedelse og efterbehandling til Science Day. </a:t>
            </a:r>
          </a:p>
          <a:p>
            <a:endParaRPr lang="da-DK" sz="900" kern="1200" dirty="0">
              <a:solidFill>
                <a:schemeClr val="tx1"/>
              </a:solidFill>
              <a:effectLst/>
              <a:latin typeface="Arial" panose="020B0604020202020204" pitchFamily="34" charset="0"/>
              <a:ea typeface="+mn-ea"/>
              <a:cs typeface="Arial" panose="020B0604020202020204" pitchFamily="34" charset="0"/>
            </a:endParaRPr>
          </a:p>
          <a:p>
            <a:r>
              <a:rPr lang="da-DK" dirty="0">
                <a:latin typeface="Arial" panose="020B0604020202020204" pitchFamily="34" charset="0"/>
                <a:cs typeface="Arial" panose="020B0604020202020204" pitchFamily="34" charset="0"/>
              </a:rPr>
              <a:t>I undervisningspakken er materialerne nummereret i den rækkefølge, det giver bedst mening at bruge dem. </a:t>
            </a:r>
            <a:r>
              <a:rPr lang="da-DK" kern="1200" dirty="0">
                <a:solidFill>
                  <a:schemeClr val="tx1"/>
                </a:solidFill>
                <a:effectLst/>
                <a:latin typeface="Arial" panose="020B0604020202020204" pitchFamily="34" charset="0"/>
                <a:cs typeface="Arial" panose="020B0604020202020204" pitchFamily="34" charset="0"/>
              </a:rPr>
              <a:t>Du kan </a:t>
            </a:r>
            <a:r>
              <a:rPr lang="da-DK" dirty="0">
                <a:latin typeface="Arial" panose="020B0604020202020204" pitchFamily="34" charset="0"/>
                <a:cs typeface="Arial" panose="020B0604020202020204" pitchFamily="34" charset="0"/>
              </a:rPr>
              <a:t>også vælge at </a:t>
            </a:r>
            <a:r>
              <a:rPr lang="da-DK" kern="1200" dirty="0">
                <a:solidFill>
                  <a:schemeClr val="tx1"/>
                </a:solidFill>
                <a:effectLst/>
                <a:latin typeface="Arial" panose="020B0604020202020204" pitchFamily="34" charset="0"/>
                <a:cs typeface="Arial" panose="020B0604020202020204" pitchFamily="34" charset="0"/>
              </a:rPr>
              <a:t>sammensætte øvelserne efter eget ønske og bygge et undervisningsforløb op omkring diversitet i naturvidenskab og teknologi f.eks. om stereotype opfattelser. </a:t>
            </a:r>
            <a:endParaRPr lang="da-DK" dirty="0">
              <a:latin typeface="Arial" panose="020B0604020202020204" pitchFamily="34" charset="0"/>
              <a:cs typeface="Arial" panose="020B0604020202020204" pitchFamily="34" charset="0"/>
            </a:endParaRPr>
          </a:p>
          <a:p>
            <a:endParaRPr lang="da-DK" sz="900" kern="1200" dirty="0">
              <a:solidFill>
                <a:schemeClr val="tx1"/>
              </a:solidFill>
              <a:effectLst/>
              <a:latin typeface="Arial" panose="020B0604020202020204" pitchFamily="34" charset="0"/>
              <a:ea typeface="Calibri"/>
              <a:cs typeface="Arial" panose="020B0604020202020204" pitchFamily="34" charset="0"/>
            </a:endParaRPr>
          </a:p>
          <a:p>
            <a:r>
              <a:rPr lang="da-DK" sz="1000" dirty="0">
                <a:latin typeface="Arial" panose="020B0604020202020204" pitchFamily="34" charset="0"/>
                <a:cs typeface="Arial" panose="020B0604020202020204" pitchFamily="34" charset="0"/>
              </a:rPr>
              <a:t>Fortæl eleverne om programmet.</a:t>
            </a:r>
          </a:p>
          <a:p>
            <a:endParaRPr lang="da-DK" sz="1000" dirty="0">
              <a:latin typeface="Arial" panose="020B0604020202020204" pitchFamily="34" charset="0"/>
              <a:cs typeface="Arial" panose="020B0604020202020204" pitchFamily="34" charset="0"/>
            </a:endParaRPr>
          </a:p>
          <a:p>
            <a:r>
              <a:rPr lang="da-DK" sz="1000" dirty="0">
                <a:latin typeface="Arial" panose="020B0604020202020204" pitchFamily="34" charset="0"/>
                <a:cs typeface="Arial" panose="020B0604020202020204" pitchFamily="34" charset="0"/>
              </a:rPr>
              <a:t>Der er både alene- og gruppeøvelser og fælles diskussioner i programmet.</a:t>
            </a:r>
          </a:p>
          <a:p>
            <a:endParaRPr lang="da-DK" sz="1000" dirty="0">
              <a:latin typeface="Arial" panose="020B0604020202020204" pitchFamily="34" charset="0"/>
              <a:cs typeface="Arial" panose="020B0604020202020204" pitchFamily="34" charset="0"/>
            </a:endParaRPr>
          </a:p>
          <a:p>
            <a:r>
              <a:rPr lang="da-DK" sz="1000" dirty="0">
                <a:latin typeface="Arial" panose="020B0604020202020204" pitchFamily="34" charset="0"/>
                <a:cs typeface="Arial" panose="020B0604020202020204" pitchFamily="34" charset="0"/>
              </a:rPr>
              <a:t>Hele programmet kan afvikles på 1 skoledag. Vælger I kun at arbejde med øvelse 1 -  4, kan de afvikles på ca. 2 lektioner af 45 minutter.</a:t>
            </a:r>
          </a:p>
          <a:p>
            <a:endParaRPr lang="da-DK" sz="1000" dirty="0">
              <a:latin typeface="Arial" panose="020B0604020202020204" pitchFamily="34" charset="0"/>
              <a:cs typeface="Arial" panose="020B0604020202020204" pitchFamily="34" charset="0"/>
            </a:endParaRPr>
          </a:p>
          <a:p>
            <a:r>
              <a:rPr lang="da-DK" sz="1000" dirty="0">
                <a:latin typeface="Arial" panose="020B0604020202020204" pitchFamily="34" charset="0"/>
                <a:cs typeface="Arial" panose="020B0604020202020204" pitchFamily="34" charset="0"/>
              </a:rPr>
              <a:t>Sammensæt dit program efter dine elevers behov, og hvor meget tid du har til rådighed. </a:t>
            </a:r>
          </a:p>
          <a:p>
            <a:endParaRPr lang="da-DK" dirty="0"/>
          </a:p>
        </p:txBody>
      </p:sp>
      <p:sp>
        <p:nvSpPr>
          <p:cNvPr id="4" name="Pladsholder til slidenummer 3"/>
          <p:cNvSpPr>
            <a:spLocks noGrp="1"/>
          </p:cNvSpPr>
          <p:nvPr>
            <p:ph type="sldNum" sz="quarter" idx="5"/>
          </p:nvPr>
        </p:nvSpPr>
        <p:spPr/>
        <p:txBody>
          <a:bodyPr/>
          <a:lstStyle/>
          <a:p>
            <a:fld id="{28CDB93F-CEA8-B049-8764-D6B28D52FFDB}" type="slidenum">
              <a:rPr lang="en-US" smtClean="0"/>
              <a:t>2</a:t>
            </a:fld>
            <a:endParaRPr lang="en-US"/>
          </a:p>
        </p:txBody>
      </p:sp>
    </p:spTree>
    <p:extLst>
      <p:ext uri="{BB962C8B-B14F-4D97-AF65-F5344CB8AC3E}">
        <p14:creationId xmlns:p14="http://schemas.microsoft.com/office/powerpoint/2010/main" val="3266301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274B5-4B18-8111-E000-2F180CA9308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2F0B307-CA95-6D31-3D24-DDFA31601ED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BA6BD17-F3F7-8179-89F0-DD84020A8F45}"/>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1" dirty="0">
                <a:latin typeface="Arial" panose="020B0604020202020204" pitchFamily="34" charset="0"/>
                <a:cs typeface="Arial" panose="020B0604020202020204" pitchFamily="34" charset="0"/>
              </a:rPr>
              <a:t>Find ‘Øvelse 1 – Undersøg virksomheden’ i undervisningspakken</a:t>
            </a:r>
          </a:p>
          <a:p>
            <a:endParaRPr lang="da-DK" sz="900" b="1" i="0" kern="1200" dirty="0">
              <a:solidFill>
                <a:schemeClr val="tx1"/>
              </a:solidFill>
              <a:effectLst/>
              <a:latin typeface="Arial" panose="020B0604020202020204" pitchFamily="34" charset="0"/>
              <a:ea typeface="+mn-ea"/>
              <a:cs typeface="Arial" panose="020B0604020202020204" pitchFamily="34" charset="0"/>
            </a:endParaRPr>
          </a:p>
          <a:p>
            <a:r>
              <a:rPr lang="da-DK" sz="900" b="1" i="0" kern="1200" dirty="0">
                <a:solidFill>
                  <a:schemeClr val="tx1"/>
                </a:solidFill>
                <a:effectLst/>
                <a:latin typeface="Arial" panose="020B0604020202020204" pitchFamily="34" charset="0"/>
                <a:ea typeface="+mn-ea"/>
                <a:cs typeface="Arial" panose="020B0604020202020204" pitchFamily="34" charset="0"/>
              </a:rPr>
              <a:t>Formål</a:t>
            </a:r>
          </a:p>
          <a:p>
            <a:r>
              <a:rPr lang="da-DK" sz="900" b="0" i="0" kern="1200" dirty="0">
                <a:solidFill>
                  <a:schemeClr val="tx1"/>
                </a:solidFill>
                <a:effectLst/>
                <a:latin typeface="Arial" panose="020B0604020202020204" pitchFamily="34" charset="0"/>
                <a:ea typeface="+mn-ea"/>
                <a:cs typeface="Arial" panose="020B0604020202020204" pitchFamily="34" charset="0"/>
              </a:rPr>
              <a:t>Øvelsen forbereder eleverne på den virksomhed, organisation eller uddannelsesinstitution, som de skal besøge til Science Day. </a:t>
            </a:r>
          </a:p>
          <a:p>
            <a:endParaRPr lang="da-DK" sz="900" b="0" i="0" kern="1200" dirty="0">
              <a:solidFill>
                <a:schemeClr val="tx1"/>
              </a:solidFill>
              <a:effectLst/>
              <a:latin typeface="Arial" panose="020B0604020202020204" pitchFamily="34" charset="0"/>
              <a:ea typeface="+mn-ea"/>
              <a:cs typeface="Arial" panose="020B0604020202020204" pitchFamily="34" charset="0"/>
            </a:endParaRPr>
          </a:p>
          <a:p>
            <a:r>
              <a:rPr lang="da-DK" dirty="0">
                <a:latin typeface="Arial" panose="020B0604020202020204" pitchFamily="34" charset="0"/>
                <a:cs typeface="Arial" panose="020B0604020202020204" pitchFamily="34" charset="0"/>
              </a:rPr>
              <a:t>Inden besøget er det vigtigt, at eleverne har undersøgt, hvem/hvilken virksomhed, de skal besøge.</a:t>
            </a:r>
          </a:p>
          <a:p>
            <a:r>
              <a:rPr lang="da-DK" dirty="0">
                <a:latin typeface="Arial" panose="020B0604020202020204" pitchFamily="34" charset="0"/>
                <a:cs typeface="Arial" panose="020B0604020202020204" pitchFamily="34" charset="0"/>
              </a:rPr>
              <a:t>Eleverne kan bruge deres pc og gå på internettet til at finde oplysninger om virksomheden.</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Brug gerne disse spørgsmål til undersøgelsen.</a:t>
            </a:r>
          </a:p>
          <a:p>
            <a:endParaRPr lang="da-DK" dirty="0">
              <a:latin typeface="Arial" panose="020B0604020202020204" pitchFamily="34" charset="0"/>
              <a:cs typeface="Arial" panose="020B0604020202020204" pitchFamily="34" charset="0"/>
            </a:endParaRPr>
          </a:p>
          <a:p>
            <a:r>
              <a:rPr lang="da-DK" b="1" dirty="0">
                <a:latin typeface="Arial" panose="020B0604020202020204" pitchFamily="34" charset="0"/>
                <a:cs typeface="Arial" panose="020B0604020202020204" pitchFamily="34" charset="0"/>
              </a:rPr>
              <a:t>Organisering</a:t>
            </a:r>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Eleverne kan hjælpe hinanden to-og–to om undersøgelsen.</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Snak sammen på klassen om, hvad de har fundet ud af om virksomheden.</a:t>
            </a:r>
          </a:p>
        </p:txBody>
      </p:sp>
      <p:sp>
        <p:nvSpPr>
          <p:cNvPr id="4" name="Pladsholder til slidenummer 3">
            <a:extLst>
              <a:ext uri="{FF2B5EF4-FFF2-40B4-BE49-F238E27FC236}">
                <a16:creationId xmlns:a16="http://schemas.microsoft.com/office/drawing/2014/main" id="{21229CA5-2BA6-0759-DC04-93EC6E5DF790}"/>
              </a:ext>
            </a:extLst>
          </p:cNvPr>
          <p:cNvSpPr>
            <a:spLocks noGrp="1"/>
          </p:cNvSpPr>
          <p:nvPr>
            <p:ph type="sldNum" sz="quarter" idx="5"/>
          </p:nvPr>
        </p:nvSpPr>
        <p:spPr/>
        <p:txBody>
          <a:bodyPr/>
          <a:lstStyle/>
          <a:p>
            <a:fld id="{28CDB93F-CEA8-B049-8764-D6B28D52FFDB}" type="slidenum">
              <a:rPr lang="en-US" smtClean="0"/>
              <a:t>3</a:t>
            </a:fld>
            <a:endParaRPr lang="en-US"/>
          </a:p>
        </p:txBody>
      </p:sp>
    </p:spTree>
    <p:extLst>
      <p:ext uri="{BB962C8B-B14F-4D97-AF65-F5344CB8AC3E}">
        <p14:creationId xmlns:p14="http://schemas.microsoft.com/office/powerpoint/2010/main" val="1817358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D54DF-F4C3-75A2-ED49-A5B8C7EA798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ED8E488-13DE-D39E-6D65-22D2112333D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B275D34-E92D-1F59-DF3B-73FEF69830EA}"/>
              </a:ext>
            </a:extLst>
          </p:cNvPr>
          <p:cNvSpPr>
            <a:spLocks noGrp="1"/>
          </p:cNvSpPr>
          <p:nvPr>
            <p:ph type="body" idx="1"/>
          </p:nvPr>
        </p:nvSpPr>
        <p:spPr/>
        <p:txBody>
          <a:bodyPr/>
          <a:lstStyle/>
          <a:p>
            <a:r>
              <a:rPr lang="da-DK" b="1" dirty="0">
                <a:latin typeface="Arial" panose="020B0604020202020204" pitchFamily="34" charset="0"/>
                <a:cs typeface="Arial" panose="020B0604020202020204" pitchFamily="34" charset="0"/>
              </a:rPr>
              <a:t>Find ‘Øvelse 2- Spørgsmål til rollemodeller’ i undervisningspakken</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Eleverne kan bruge Øvelse 2 – Spørgsmål til rollemodeller som inspiration. Spørgsmålene er opstillet efter tema.</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Aftal med eleverne, om de tager noter under besøget.</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Aftal med virksomheden, om eleverne må tage fotos under besøget.</a:t>
            </a:r>
          </a:p>
        </p:txBody>
      </p:sp>
      <p:sp>
        <p:nvSpPr>
          <p:cNvPr id="4" name="Pladsholder til slidenummer 3">
            <a:extLst>
              <a:ext uri="{FF2B5EF4-FFF2-40B4-BE49-F238E27FC236}">
                <a16:creationId xmlns:a16="http://schemas.microsoft.com/office/drawing/2014/main" id="{31B65A1B-3D84-3526-93C2-468B39CD8559}"/>
              </a:ext>
            </a:extLst>
          </p:cNvPr>
          <p:cNvSpPr>
            <a:spLocks noGrp="1"/>
          </p:cNvSpPr>
          <p:nvPr>
            <p:ph type="sldNum" sz="quarter" idx="5"/>
          </p:nvPr>
        </p:nvSpPr>
        <p:spPr/>
        <p:txBody>
          <a:bodyPr/>
          <a:lstStyle/>
          <a:p>
            <a:fld id="{28CDB93F-CEA8-B049-8764-D6B28D52FFDB}" type="slidenum">
              <a:rPr lang="en-US" smtClean="0"/>
              <a:t>4</a:t>
            </a:fld>
            <a:endParaRPr lang="en-US"/>
          </a:p>
        </p:txBody>
      </p:sp>
    </p:spTree>
    <p:extLst>
      <p:ext uri="{BB962C8B-B14F-4D97-AF65-F5344CB8AC3E}">
        <p14:creationId xmlns:p14="http://schemas.microsoft.com/office/powerpoint/2010/main" val="2218508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098CF-7B37-7865-E38C-9F748726F1B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554D44A-55A2-45D9-E2C4-DB9C4E47AC0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FE605BC-3E93-682C-A43F-1402E8B949FA}"/>
              </a:ext>
            </a:extLst>
          </p:cNvPr>
          <p:cNvSpPr>
            <a:spLocks noGrp="1"/>
          </p:cNvSpPr>
          <p:nvPr>
            <p:ph type="body" idx="1"/>
          </p:nvPr>
        </p:nvSpPr>
        <p:spPr/>
        <p:txBody>
          <a:bodyPr/>
          <a:lstStyle/>
          <a:p>
            <a:pPr marL="342900" marR="0">
              <a:spcBef>
                <a:spcPts val="0"/>
              </a:spcBef>
              <a:spcAft>
                <a:spcPts val="0"/>
              </a:spcAft>
            </a:pPr>
            <a:r>
              <a:rPr lang="da-DK" sz="900" b="1" dirty="0">
                <a:effectLst/>
                <a:latin typeface="Arial" panose="020B0604020202020204" pitchFamily="34" charset="0"/>
                <a:cs typeface="Arial" panose="020B0604020202020204" pitchFamily="34" charset="0"/>
              </a:rPr>
              <a:t>Find ‘Øvelse 3 – 1, 2, mange’ i undervisningspakken</a:t>
            </a:r>
          </a:p>
          <a:p>
            <a:pPr marL="342900" marR="0">
              <a:spcBef>
                <a:spcPts val="0"/>
              </a:spcBef>
              <a:spcAft>
                <a:spcPts val="0"/>
              </a:spcAft>
            </a:pPr>
            <a:endParaRPr lang="da-DK" sz="900" dirty="0">
              <a:effectLst/>
              <a:latin typeface="Arial" panose="020B0604020202020204" pitchFamily="34" charset="0"/>
              <a:cs typeface="Arial" panose="020B0604020202020204" pitchFamily="34" charset="0"/>
            </a:endParaRPr>
          </a:p>
          <a:p>
            <a:pPr marL="342900"/>
            <a:r>
              <a:rPr lang="da-DK" b="1">
                <a:latin typeface="Arial"/>
                <a:cs typeface="Arial"/>
              </a:rPr>
              <a:t>Formål</a:t>
            </a:r>
          </a:p>
          <a:p>
            <a:pPr marL="342900" marR="0">
              <a:spcBef>
                <a:spcPts val="0"/>
              </a:spcBef>
              <a:spcAft>
                <a:spcPts val="0"/>
              </a:spcAft>
            </a:pPr>
            <a:r>
              <a:rPr lang="da-DK" dirty="0">
                <a:latin typeface="Arial"/>
                <a:cs typeface="Arial"/>
              </a:rPr>
              <a:t>Øvelsen</a:t>
            </a:r>
            <a:r>
              <a:rPr lang="da-DK" sz="900" b="0" i="0" kern="1200" dirty="0">
                <a:solidFill>
                  <a:schemeClr val="tx1"/>
                </a:solidFill>
                <a:effectLst/>
                <a:latin typeface="Arial"/>
                <a:cs typeface="Arial"/>
              </a:rPr>
              <a:t> giver eleverne mulighed for at reflektere over, at diversitet er andet end blot forskel på køn og etnicitet, og at begrebet skal forstås i en bredere forstand, hvor diversitet netop handler om de forskelligheder, der gør mennesker til individer</a:t>
            </a:r>
            <a:endParaRPr lang="da-DK" dirty="0"/>
          </a:p>
          <a:p>
            <a:pPr marL="342900" marR="0">
              <a:spcBef>
                <a:spcPts val="0"/>
              </a:spcBef>
              <a:spcAft>
                <a:spcPts val="0"/>
              </a:spcAft>
            </a:pPr>
            <a:r>
              <a:rPr lang="da-DK" sz="900" dirty="0">
                <a:effectLst/>
                <a:latin typeface="Arial" panose="020B0604020202020204" pitchFamily="34" charset="0"/>
                <a:cs typeface="Arial" panose="020B0604020202020204" pitchFamily="34" charset="0"/>
              </a:rPr>
              <a:t>Gennem øvelsen kommer alle elever til at deltage mundtligt. </a:t>
            </a:r>
          </a:p>
          <a:p>
            <a:pPr marL="342900" marR="0">
              <a:spcBef>
                <a:spcPts val="0"/>
              </a:spcBef>
              <a:spcAft>
                <a:spcPts val="0"/>
              </a:spcAft>
            </a:pPr>
            <a:endParaRPr lang="da-DK" sz="900" dirty="0">
              <a:effectLst/>
              <a:latin typeface="Arial" panose="020B0604020202020204" pitchFamily="34" charset="0"/>
              <a:cs typeface="Arial" panose="020B0604020202020204" pitchFamily="34" charset="0"/>
            </a:endParaRPr>
          </a:p>
          <a:p>
            <a:pPr marL="342900" marR="0">
              <a:spcBef>
                <a:spcPts val="0"/>
              </a:spcBef>
              <a:spcAft>
                <a:spcPts val="0"/>
              </a:spcAft>
            </a:pPr>
            <a:r>
              <a:rPr lang="da-DK" sz="900" b="1" dirty="0">
                <a:effectLst/>
                <a:latin typeface="Arial" panose="020B0604020202020204" pitchFamily="34" charset="0"/>
                <a:cs typeface="Arial" panose="020B0604020202020204" pitchFamily="34" charset="0"/>
              </a:rPr>
              <a:t>Organisering: </a:t>
            </a:r>
            <a:r>
              <a:rPr lang="da-DK" sz="900" dirty="0">
                <a:effectLst/>
                <a:latin typeface="Arial" panose="020B0604020202020204" pitchFamily="34" charset="0"/>
                <a:cs typeface="Arial" panose="020B0604020202020204" pitchFamily="34" charset="0"/>
              </a:rPr>
              <a:t>Først i </a:t>
            </a:r>
            <a:r>
              <a:rPr lang="da-DK" sz="900" dirty="0" err="1">
                <a:effectLst/>
                <a:latin typeface="Arial" panose="020B0604020202020204" pitchFamily="34" charset="0"/>
                <a:cs typeface="Arial" panose="020B0604020202020204" pitchFamily="34" charset="0"/>
              </a:rPr>
              <a:t>to-personers</a:t>
            </a:r>
            <a:r>
              <a:rPr lang="da-DK" sz="900" dirty="0">
                <a:effectLst/>
                <a:latin typeface="Arial" panose="020B0604020202020204" pitchFamily="34" charset="0"/>
                <a:cs typeface="Arial" panose="020B0604020202020204" pitchFamily="34" charset="0"/>
              </a:rPr>
              <a:t> grupper, herefter i en større gruppe på 5-6 personer og til sidst foran hele klassen.</a:t>
            </a:r>
          </a:p>
          <a:p>
            <a:pPr marL="342900" marR="0">
              <a:spcBef>
                <a:spcPts val="0"/>
              </a:spcBef>
              <a:spcAft>
                <a:spcPts val="0"/>
              </a:spcAft>
            </a:pPr>
            <a:r>
              <a:rPr lang="da-DK" sz="900" dirty="0">
                <a:effectLst/>
                <a:latin typeface="Arial" panose="020B0604020202020204" pitchFamily="34" charset="0"/>
                <a:cs typeface="Arial" panose="020B0604020202020204" pitchFamily="34" charset="0"/>
              </a:rPr>
              <a:t>  </a:t>
            </a:r>
          </a:p>
          <a:p>
            <a:pPr marL="342900" marR="0">
              <a:spcBef>
                <a:spcPts val="0"/>
              </a:spcBef>
              <a:spcAft>
                <a:spcPts val="0"/>
              </a:spcAft>
            </a:pPr>
            <a:r>
              <a:rPr lang="da-DK" sz="900" b="1" dirty="0">
                <a:effectLst/>
                <a:latin typeface="Arial" panose="020B0604020202020204" pitchFamily="34" charset="0"/>
                <a:cs typeface="Arial" panose="020B0604020202020204" pitchFamily="34" charset="0"/>
              </a:rPr>
              <a:t>Introduktion til aktiviteten</a:t>
            </a:r>
            <a:endParaRPr lang="da-DK" sz="900" dirty="0">
              <a:effectLst/>
              <a:latin typeface="Arial" panose="020B0604020202020204" pitchFamily="34" charset="0"/>
              <a:cs typeface="Arial" panose="020B0604020202020204" pitchFamily="34" charset="0"/>
            </a:endParaRPr>
          </a:p>
          <a:p>
            <a:pPr marL="342900" marR="0">
              <a:spcBef>
                <a:spcPts val="0"/>
              </a:spcBef>
              <a:spcAft>
                <a:spcPts val="0"/>
              </a:spcAft>
            </a:pPr>
            <a:r>
              <a:rPr lang="da-DK" sz="900" dirty="0">
                <a:effectLst/>
                <a:latin typeface="Arial" panose="020B0604020202020204" pitchFamily="34" charset="0"/>
                <a:cs typeface="Arial" panose="020B0604020202020204" pitchFamily="34" charset="0"/>
              </a:rPr>
              <a:t>I denne aktivitet får eleverne hver uddelt minimum 10 post-</a:t>
            </a:r>
            <a:r>
              <a:rPr lang="da-DK" sz="900" dirty="0" err="1">
                <a:effectLst/>
                <a:latin typeface="Arial" panose="020B0604020202020204" pitchFamily="34" charset="0"/>
                <a:cs typeface="Arial" panose="020B0604020202020204" pitchFamily="34" charset="0"/>
              </a:rPr>
              <a:t>its</a:t>
            </a:r>
            <a:r>
              <a:rPr lang="da-DK" sz="900" dirty="0">
                <a:effectLst/>
                <a:latin typeface="Arial" panose="020B0604020202020204" pitchFamily="34" charset="0"/>
                <a:cs typeface="Arial" panose="020B0604020202020204" pitchFamily="34" charset="0"/>
              </a:rPr>
              <a:t>, som de skriver så mange tanker ned på som muligt omkring ordet "Diversitet". Herefter grupperer eleverne to og to deres post-</a:t>
            </a:r>
            <a:r>
              <a:rPr lang="da-DK" sz="900" dirty="0" err="1">
                <a:effectLst/>
                <a:latin typeface="Arial" panose="020B0604020202020204" pitchFamily="34" charset="0"/>
                <a:cs typeface="Arial" panose="020B0604020202020204" pitchFamily="34" charset="0"/>
              </a:rPr>
              <a:t>its</a:t>
            </a:r>
            <a:r>
              <a:rPr lang="da-DK" sz="900" dirty="0">
                <a:effectLst/>
                <a:latin typeface="Arial" panose="020B0604020202020204" pitchFamily="34" charset="0"/>
                <a:cs typeface="Arial" panose="020B0604020202020204" pitchFamily="34" charset="0"/>
              </a:rPr>
              <a:t> i forskellige kategorier, inden de mødes i en større gruppering med to andre </a:t>
            </a:r>
            <a:r>
              <a:rPr lang="da-DK" sz="900" dirty="0" err="1">
                <a:effectLst/>
                <a:latin typeface="Arial" panose="020B0604020202020204" pitchFamily="34" charset="0"/>
                <a:cs typeface="Arial" panose="020B0604020202020204" pitchFamily="34" charset="0"/>
              </a:rPr>
              <a:t>to-personers</a:t>
            </a:r>
            <a:r>
              <a:rPr lang="da-DK" sz="900" dirty="0">
                <a:effectLst/>
                <a:latin typeface="Arial" panose="020B0604020202020204" pitchFamily="34" charset="0"/>
                <a:cs typeface="Arial" panose="020B0604020202020204" pitchFamily="34" charset="0"/>
              </a:rPr>
              <a:t> grupper. Her bliver eleverne enige om, hvilke pointer fra deres grupperede post-</a:t>
            </a:r>
            <a:r>
              <a:rPr lang="da-DK" sz="900" dirty="0" err="1">
                <a:effectLst/>
                <a:latin typeface="Arial" panose="020B0604020202020204" pitchFamily="34" charset="0"/>
                <a:cs typeface="Arial" panose="020B0604020202020204" pitchFamily="34" charset="0"/>
              </a:rPr>
              <a:t>its</a:t>
            </a:r>
            <a:r>
              <a:rPr lang="da-DK" sz="900" dirty="0">
                <a:effectLst/>
                <a:latin typeface="Arial" panose="020B0604020202020204" pitchFamily="34" charset="0"/>
                <a:cs typeface="Arial" panose="020B0604020202020204" pitchFamily="34" charset="0"/>
              </a:rPr>
              <a:t> som de gerne vil præsentere for resten af klassen.</a:t>
            </a:r>
          </a:p>
          <a:p>
            <a:pPr marL="342900" marR="0">
              <a:spcBef>
                <a:spcPts val="0"/>
              </a:spcBef>
              <a:spcAft>
                <a:spcPts val="0"/>
              </a:spcAft>
            </a:pPr>
            <a:r>
              <a:rPr lang="da-DK" sz="900" dirty="0">
                <a:effectLst/>
                <a:latin typeface="Arial" panose="020B0604020202020204" pitchFamily="34" charset="0"/>
                <a:cs typeface="Arial" panose="020B0604020202020204" pitchFamily="34" charset="0"/>
              </a:rPr>
              <a:t> </a:t>
            </a:r>
          </a:p>
          <a:p>
            <a:pPr marL="342900" marR="0">
              <a:spcBef>
                <a:spcPts val="0"/>
              </a:spcBef>
              <a:spcAft>
                <a:spcPts val="0"/>
              </a:spcAft>
            </a:pPr>
            <a:r>
              <a:rPr lang="da-DK" sz="900" dirty="0">
                <a:effectLst/>
                <a:latin typeface="Arial" panose="020B0604020202020204" pitchFamily="34" charset="0"/>
                <a:cs typeface="Arial" panose="020B0604020202020204" pitchFamily="34" charset="0"/>
              </a:rPr>
              <a:t>Det er vigtigt, at eleverne får mulighed for at reflektere over, at diversitet er andet end blot forskel på køn og etnicitet, og at begrebet skal forstås i en bredere forstand, hvor diversitet netop handler om de forskelligheder, der gør mennesker til individer. </a:t>
            </a:r>
          </a:p>
          <a:p>
            <a:pPr marL="342900" marR="0">
              <a:spcBef>
                <a:spcPts val="0"/>
              </a:spcBef>
              <a:spcAft>
                <a:spcPts val="0"/>
              </a:spcAft>
            </a:pPr>
            <a:r>
              <a:rPr lang="da-DK" sz="900" dirty="0">
                <a:effectLst/>
                <a:latin typeface="Arial" panose="020B0604020202020204" pitchFamily="34" charset="0"/>
                <a:cs typeface="Arial" panose="020B0604020202020204" pitchFamily="34" charset="0"/>
              </a:rPr>
              <a:t> </a:t>
            </a:r>
          </a:p>
          <a:p>
            <a:pPr marL="342900" marR="0">
              <a:spcBef>
                <a:spcPts val="0"/>
              </a:spcBef>
              <a:spcAft>
                <a:spcPts val="0"/>
              </a:spcAft>
            </a:pPr>
            <a:r>
              <a:rPr lang="da-DK" sz="900" b="1" dirty="0">
                <a:effectLst/>
                <a:latin typeface="Arial" panose="020B0604020202020204" pitchFamily="34" charset="0"/>
                <a:cs typeface="Arial" panose="020B0604020202020204" pitchFamily="34" charset="0"/>
              </a:rPr>
              <a:t>Aktivitetens trin og rammer</a:t>
            </a:r>
          </a:p>
          <a:p>
            <a:pPr marL="571500" marR="0" indent="-228600">
              <a:spcBef>
                <a:spcPts val="0"/>
              </a:spcBef>
              <a:spcAft>
                <a:spcPts val="0"/>
              </a:spcAft>
              <a:buFont typeface="+mj-lt"/>
              <a:buAutoNum type="arabicPeriod"/>
            </a:pPr>
            <a:r>
              <a:rPr lang="da-DK" sz="900" b="0" i="0" dirty="0">
                <a:effectLst/>
                <a:latin typeface="Arial" panose="020B0604020202020204" pitchFamily="34" charset="0"/>
                <a:cs typeface="Arial" panose="020B0604020202020204" pitchFamily="34" charset="0"/>
              </a:rPr>
              <a:t>Du uddeler minimum 10 post-</a:t>
            </a:r>
            <a:r>
              <a:rPr lang="da-DK" sz="900" b="0" i="0" dirty="0" err="1">
                <a:effectLst/>
                <a:latin typeface="Arial" panose="020B0604020202020204" pitchFamily="34" charset="0"/>
                <a:cs typeface="Arial" panose="020B0604020202020204" pitchFamily="34" charset="0"/>
              </a:rPr>
              <a:t>its</a:t>
            </a:r>
            <a:r>
              <a:rPr lang="da-DK" sz="900" b="0" i="0" dirty="0">
                <a:effectLst/>
                <a:latin typeface="Arial" panose="020B0604020202020204" pitchFamily="34" charset="0"/>
                <a:cs typeface="Arial" panose="020B0604020202020204" pitchFamily="34" charset="0"/>
              </a:rPr>
              <a:t> til hver elev og skriver med store bogstaver ordet "Diversitet" på tavlen. </a:t>
            </a:r>
          </a:p>
          <a:p>
            <a:pPr marL="571500" marR="0" indent="-228600">
              <a:spcBef>
                <a:spcPts val="0"/>
              </a:spcBef>
              <a:spcAft>
                <a:spcPts val="0"/>
              </a:spcAft>
              <a:buFont typeface="+mj-lt"/>
              <a:buAutoNum type="arabicPeriod"/>
            </a:pPr>
            <a:r>
              <a:rPr lang="da-DK" sz="900" b="0" i="0" dirty="0">
                <a:effectLst/>
                <a:latin typeface="Arial" panose="020B0604020202020204" pitchFamily="34" charset="0"/>
                <a:cs typeface="Arial" panose="020B0604020202020204" pitchFamily="34" charset="0"/>
              </a:rPr>
              <a:t>Eleverne bruger to minutter på at få så mange tanker, ord og associationer som muligt skrevet ned på hver deres post-</a:t>
            </a:r>
            <a:r>
              <a:rPr lang="da-DK" sz="900" b="0" i="0" dirty="0" err="1">
                <a:effectLst/>
                <a:latin typeface="Arial" panose="020B0604020202020204" pitchFamily="34" charset="0"/>
                <a:cs typeface="Arial" panose="020B0604020202020204" pitchFamily="34" charset="0"/>
              </a:rPr>
              <a:t>its</a:t>
            </a:r>
            <a:r>
              <a:rPr lang="da-DK" sz="900" b="0" i="0" dirty="0">
                <a:effectLst/>
                <a:latin typeface="Arial" panose="020B0604020202020204" pitchFamily="34" charset="0"/>
                <a:cs typeface="Arial" panose="020B0604020202020204" pitchFamily="34" charset="0"/>
              </a:rPr>
              <a:t>. Eleverne sidder ned under denne del af aktiviteten. </a:t>
            </a:r>
          </a:p>
          <a:p>
            <a:pPr marL="571500" marR="0" indent="-228600">
              <a:spcBef>
                <a:spcPts val="0"/>
              </a:spcBef>
              <a:spcAft>
                <a:spcPts val="0"/>
              </a:spcAft>
              <a:buFont typeface="+mj-lt"/>
              <a:buAutoNum type="arabicPeriod"/>
            </a:pPr>
            <a:r>
              <a:rPr lang="da-DK" sz="900" b="0" i="0" dirty="0">
                <a:effectLst/>
                <a:latin typeface="Arial" panose="020B0604020202020204" pitchFamily="34" charset="0"/>
                <a:cs typeface="Arial" panose="020B0604020202020204" pitchFamily="34" charset="0"/>
              </a:rPr>
              <a:t>Eleverne går sammen to og to. Først læser den ene elev sine post-</a:t>
            </a:r>
            <a:r>
              <a:rPr lang="da-DK" sz="900" b="0" i="0" dirty="0" err="1">
                <a:effectLst/>
                <a:latin typeface="Arial" panose="020B0604020202020204" pitchFamily="34" charset="0"/>
                <a:cs typeface="Arial" panose="020B0604020202020204" pitchFamily="34" charset="0"/>
              </a:rPr>
              <a:t>its</a:t>
            </a:r>
            <a:r>
              <a:rPr lang="da-DK" sz="900" b="0" i="0" dirty="0">
                <a:effectLst/>
                <a:latin typeface="Arial" panose="020B0604020202020204" pitchFamily="34" charset="0"/>
                <a:cs typeface="Arial" panose="020B0604020202020204" pitchFamily="34" charset="0"/>
              </a:rPr>
              <a:t> op og forklarer kort for makkeren. Herefter byttes der, og den anden elev læser op og forklarer. Hver elev har ca. 1 minut til dette. Denne del af aktiviteten foregår stående. </a:t>
            </a:r>
          </a:p>
          <a:p>
            <a:pPr marL="571500" marR="0" indent="-228600">
              <a:spcBef>
                <a:spcPts val="0"/>
              </a:spcBef>
              <a:spcAft>
                <a:spcPts val="0"/>
              </a:spcAft>
              <a:buFont typeface="+mj-lt"/>
              <a:buAutoNum type="arabicPeriod"/>
            </a:pPr>
            <a:r>
              <a:rPr lang="da-DK" sz="900" b="0" i="0" dirty="0">
                <a:effectLst/>
                <a:latin typeface="Arial" panose="020B0604020202020204" pitchFamily="34" charset="0"/>
                <a:cs typeface="Arial" panose="020B0604020202020204" pitchFamily="34" charset="0"/>
              </a:rPr>
              <a:t>Efter de to minutter danner du nye grupper på 5-6 personer. Hver gruppe bliver placeret omkring et bord, hvor eleverne på skift placerer post-</a:t>
            </a:r>
            <a:r>
              <a:rPr lang="da-DK" sz="900" b="0" i="0" dirty="0" err="1">
                <a:effectLst/>
                <a:latin typeface="Arial" panose="020B0604020202020204" pitchFamily="34" charset="0"/>
                <a:cs typeface="Arial" panose="020B0604020202020204" pitchFamily="34" charset="0"/>
              </a:rPr>
              <a:t>itsene</a:t>
            </a:r>
            <a:r>
              <a:rPr lang="da-DK" sz="900" b="0" i="0" dirty="0">
                <a:effectLst/>
                <a:latin typeface="Arial" panose="020B0604020202020204" pitchFamily="34" charset="0"/>
                <a:cs typeface="Arial" panose="020B0604020202020204" pitchFamily="34" charset="0"/>
              </a:rPr>
              <a:t> med en kort mundtlig forklaring. Gruppen samler og kategoriserer post-</a:t>
            </a:r>
            <a:r>
              <a:rPr lang="da-DK" sz="900" b="0" i="0" dirty="0" err="1">
                <a:effectLst/>
                <a:latin typeface="Arial" panose="020B0604020202020204" pitchFamily="34" charset="0"/>
                <a:cs typeface="Arial" panose="020B0604020202020204" pitchFamily="34" charset="0"/>
              </a:rPr>
              <a:t>itsene</a:t>
            </a:r>
            <a:r>
              <a:rPr lang="da-DK" sz="900" b="0" i="0" dirty="0">
                <a:effectLst/>
                <a:latin typeface="Arial" panose="020B0604020202020204" pitchFamily="34" charset="0"/>
                <a:cs typeface="Arial" panose="020B0604020202020204" pitchFamily="34" charset="0"/>
              </a:rPr>
              <a:t> i overordnede grupperinger. F.eks. køn, uddannelse, forskellighed osv. </a:t>
            </a:r>
          </a:p>
          <a:p>
            <a:pPr marL="571500" marR="0" indent="-228600">
              <a:spcBef>
                <a:spcPts val="0"/>
              </a:spcBef>
              <a:spcAft>
                <a:spcPts val="0"/>
              </a:spcAft>
              <a:buFont typeface="+mj-lt"/>
              <a:buAutoNum type="arabicPeriod"/>
            </a:pPr>
            <a:r>
              <a:rPr lang="da-DK" sz="900" b="0" i="0" dirty="0">
                <a:effectLst/>
                <a:latin typeface="Arial" panose="020B0604020202020204" pitchFamily="34" charset="0"/>
                <a:cs typeface="Arial" panose="020B0604020202020204" pitchFamily="34" charset="0"/>
              </a:rPr>
              <a:t>Hver gruppe fortæller i en fælles klasseopsamling om deres vigtigste pointer fra kategoriseringen af deres post-</a:t>
            </a:r>
            <a:r>
              <a:rPr lang="da-DK" sz="900" b="0" i="0" dirty="0" err="1">
                <a:effectLst/>
                <a:latin typeface="Arial" panose="020B0604020202020204" pitchFamily="34" charset="0"/>
                <a:cs typeface="Arial" panose="020B0604020202020204" pitchFamily="34" charset="0"/>
              </a:rPr>
              <a:t>its</a:t>
            </a:r>
            <a:r>
              <a:rPr lang="da-DK" sz="900" b="0" i="0" dirty="0">
                <a:effectLst/>
                <a:latin typeface="Arial" panose="020B0604020202020204" pitchFamily="34" charset="0"/>
                <a:cs typeface="Arial" panose="020B0604020202020204" pitchFamily="34" charset="0"/>
              </a:rPr>
              <a:t>. </a:t>
            </a:r>
          </a:p>
          <a:p>
            <a:pPr marL="342900" marR="0">
              <a:spcBef>
                <a:spcPts val="0"/>
              </a:spcBef>
              <a:spcAft>
                <a:spcPts val="0"/>
              </a:spcAft>
            </a:pPr>
            <a:r>
              <a:rPr lang="da-DK" sz="900" dirty="0">
                <a:effectLst/>
                <a:latin typeface="Arial" panose="020B0604020202020204" pitchFamily="34" charset="0"/>
                <a:cs typeface="Arial" panose="020B0604020202020204" pitchFamily="34" charset="0"/>
              </a:rPr>
              <a:t> </a:t>
            </a:r>
          </a:p>
          <a:p>
            <a:pPr marL="342900" marR="0">
              <a:spcBef>
                <a:spcPts val="0"/>
              </a:spcBef>
              <a:spcAft>
                <a:spcPts val="0"/>
              </a:spcAft>
            </a:pPr>
            <a:r>
              <a:rPr lang="da-DK" sz="900" b="1" dirty="0">
                <a:effectLst/>
                <a:latin typeface="Arial" panose="020B0604020202020204" pitchFamily="34" charset="0"/>
                <a:cs typeface="Arial" panose="020B0604020202020204" pitchFamily="34" charset="0"/>
              </a:rPr>
              <a:t>Forberedelse</a:t>
            </a:r>
            <a:endParaRPr lang="da-DK" sz="900" dirty="0">
              <a:effectLst/>
              <a:latin typeface="Arial" panose="020B0604020202020204" pitchFamily="34" charset="0"/>
              <a:cs typeface="Arial" panose="020B0604020202020204" pitchFamily="34" charset="0"/>
            </a:endParaRPr>
          </a:p>
          <a:p>
            <a:pPr marL="342900">
              <a:spcBef>
                <a:spcPts val="0"/>
              </a:spcBef>
              <a:spcAft>
                <a:spcPts val="800"/>
              </a:spcAft>
            </a:pPr>
            <a:r>
              <a:rPr lang="da-DK" sz="900" dirty="0">
                <a:effectLst/>
                <a:latin typeface="Arial" panose="020B0604020202020204" pitchFamily="34" charset="0"/>
                <a:cs typeface="Arial" panose="020B0604020202020204" pitchFamily="34" charset="0"/>
              </a:rPr>
              <a:t>Til denne aktivitet skal der anvendes en stor stak post-</a:t>
            </a:r>
            <a:r>
              <a:rPr lang="da-DK" sz="900" dirty="0" err="1">
                <a:effectLst/>
                <a:latin typeface="Arial" panose="020B0604020202020204" pitchFamily="34" charset="0"/>
                <a:cs typeface="Arial" panose="020B0604020202020204" pitchFamily="34" charset="0"/>
              </a:rPr>
              <a:t>its</a:t>
            </a:r>
            <a:r>
              <a:rPr lang="da-DK" sz="900" dirty="0">
                <a:effectLst/>
                <a:latin typeface="Arial" panose="020B0604020202020204" pitchFamily="34" charset="0"/>
                <a:cs typeface="Arial" panose="020B0604020202020204" pitchFamily="34" charset="0"/>
              </a:rPr>
              <a:t>. Ca. 10 stykker pr. elev. Desuden skal hver elev have noget at skrive med.</a:t>
            </a:r>
          </a:p>
          <a:p>
            <a:pPr marL="342900" marR="0" lvl="0" indent="0" algn="l" defTabSz="685800" rtl="0" eaLnBrk="1" fontAlgn="auto" latinLnBrk="0" hangingPunct="1">
              <a:lnSpc>
                <a:spcPct val="100000"/>
              </a:lnSpc>
              <a:spcBef>
                <a:spcPts val="0"/>
              </a:spcBef>
              <a:spcAft>
                <a:spcPts val="800"/>
              </a:spcAft>
              <a:buClrTx/>
              <a:buSzTx/>
              <a:buFontTx/>
              <a:buNone/>
              <a:tabLst/>
              <a:defRPr/>
            </a:pPr>
            <a:endParaRPr lang="da-DK" sz="900" dirty="0">
              <a:effectLst/>
              <a:latin typeface="Arial" panose="020B0604020202020204" pitchFamily="34" charset="0"/>
              <a:cs typeface="Arial" panose="020B0604020202020204" pitchFamily="34" charset="0"/>
            </a:endParaRPr>
          </a:p>
          <a:p>
            <a:pPr marL="342900" marR="0" lvl="0" indent="0" algn="l" defTabSz="685800" rtl="0" eaLnBrk="1" fontAlgn="auto" latinLnBrk="0" hangingPunct="1">
              <a:lnSpc>
                <a:spcPct val="100000"/>
              </a:lnSpc>
              <a:spcBef>
                <a:spcPts val="0"/>
              </a:spcBef>
              <a:spcAft>
                <a:spcPts val="800"/>
              </a:spcAft>
              <a:buClrTx/>
              <a:buSzTx/>
              <a:buFontTx/>
              <a:buNone/>
              <a:tabLst/>
              <a:defRPr/>
            </a:pPr>
            <a:r>
              <a:rPr lang="da-DK" sz="900" dirty="0">
                <a:effectLst/>
                <a:latin typeface="Arial" panose="020B0604020202020204" pitchFamily="34" charset="0"/>
                <a:cs typeface="Arial" panose="020B0604020202020204" pitchFamily="34" charset="0"/>
              </a:rPr>
              <a:t>Øvelsen er lavet på baggrund af idé fra "Mønsterbrydende Science" fra Frederiksberg Gymnasium </a:t>
            </a:r>
            <a:r>
              <a:rPr lang="da-DK" sz="900" dirty="0">
                <a:effectLst/>
                <a:latin typeface="Arial" panose="020B0604020202020204" pitchFamily="34" charset="0"/>
                <a:cs typeface="Arial" panose="020B0604020202020204" pitchFamily="34" charset="0"/>
                <a:hlinkClick r:id="rId3"/>
              </a:rPr>
              <a:t>https://mbscience.dk/</a:t>
            </a:r>
            <a:endParaRPr lang="da-DK" sz="900" dirty="0">
              <a:effectLst/>
              <a:latin typeface="Arial" panose="020B0604020202020204" pitchFamily="34" charset="0"/>
              <a:cs typeface="Arial" panose="020B0604020202020204" pitchFamily="34" charset="0"/>
            </a:endParaRPr>
          </a:p>
          <a:p>
            <a:endParaRPr lang="da-DK" dirty="0">
              <a:effectLst/>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7A6C7B47-BEDC-A430-73F5-2A8FCC3F424F}"/>
              </a:ext>
            </a:extLst>
          </p:cNvPr>
          <p:cNvSpPr>
            <a:spLocks noGrp="1"/>
          </p:cNvSpPr>
          <p:nvPr>
            <p:ph type="sldNum" sz="quarter" idx="5"/>
          </p:nvPr>
        </p:nvSpPr>
        <p:spPr/>
        <p:txBody>
          <a:bodyPr/>
          <a:lstStyle/>
          <a:p>
            <a:fld id="{28CDB93F-CEA8-B049-8764-D6B28D52FFDB}" type="slidenum">
              <a:rPr lang="en-US" smtClean="0"/>
              <a:t>5</a:t>
            </a:fld>
            <a:endParaRPr lang="en-US"/>
          </a:p>
        </p:txBody>
      </p:sp>
    </p:spTree>
    <p:extLst>
      <p:ext uri="{BB962C8B-B14F-4D97-AF65-F5344CB8AC3E}">
        <p14:creationId xmlns:p14="http://schemas.microsoft.com/office/powerpoint/2010/main" val="4225249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7C8BA-D471-7010-498D-49D44CA1BC7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2175181-99FE-542D-6569-F4F33B0EDD7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662AFFF-5178-797B-4F6D-29CAAA8E24F7}"/>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1" dirty="0">
                <a:effectLst/>
                <a:latin typeface="Arial" panose="020B0604020202020204" pitchFamily="34" charset="0"/>
                <a:cs typeface="Arial" panose="020B0604020202020204" pitchFamily="34" charset="0"/>
              </a:rPr>
              <a:t>Fortsættelse af ‘Øvelse 3 – 1, 2, mange’</a:t>
            </a:r>
            <a:endParaRPr lang="da-DK" dirty="0">
              <a:effectLst/>
              <a:latin typeface="Arial" panose="020B0604020202020204" pitchFamily="34" charset="0"/>
              <a:cs typeface="Arial" panose="020B0604020202020204" pitchFamily="34" charset="0"/>
            </a:endParaRPr>
          </a:p>
          <a:p>
            <a:endParaRPr lang="da-DK" b="1" dirty="0">
              <a:solidFill>
                <a:srgbClr val="2600F4"/>
              </a:solidFill>
              <a:effectLst/>
              <a:latin typeface="Sharp Sans Display No1" pitchFamily="2" charset="77"/>
            </a:endParaRPr>
          </a:p>
        </p:txBody>
      </p:sp>
      <p:sp>
        <p:nvSpPr>
          <p:cNvPr id="4" name="Pladsholder til slidenummer 3">
            <a:extLst>
              <a:ext uri="{FF2B5EF4-FFF2-40B4-BE49-F238E27FC236}">
                <a16:creationId xmlns:a16="http://schemas.microsoft.com/office/drawing/2014/main" id="{A8660175-771D-C0DE-4733-E099A534FEEB}"/>
              </a:ext>
            </a:extLst>
          </p:cNvPr>
          <p:cNvSpPr>
            <a:spLocks noGrp="1"/>
          </p:cNvSpPr>
          <p:nvPr>
            <p:ph type="sldNum" sz="quarter" idx="5"/>
          </p:nvPr>
        </p:nvSpPr>
        <p:spPr/>
        <p:txBody>
          <a:bodyPr/>
          <a:lstStyle/>
          <a:p>
            <a:fld id="{28CDB93F-CEA8-B049-8764-D6B28D52FFDB}" type="slidenum">
              <a:rPr lang="en-US" smtClean="0"/>
              <a:t>6</a:t>
            </a:fld>
            <a:endParaRPr lang="en-US"/>
          </a:p>
        </p:txBody>
      </p:sp>
    </p:spTree>
    <p:extLst>
      <p:ext uri="{BB962C8B-B14F-4D97-AF65-F5344CB8AC3E}">
        <p14:creationId xmlns:p14="http://schemas.microsoft.com/office/powerpoint/2010/main" val="2634165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DE826-D181-F6DA-4A46-D0B2D08EF34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EAEE74E-145F-1855-6308-E8B2480895B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035197E-5A11-A225-57C9-B2A24697FD90}"/>
              </a:ext>
            </a:extLst>
          </p:cNvPr>
          <p:cNvSpPr>
            <a:spLocks noGrp="1"/>
          </p:cNvSpPr>
          <p:nvPr>
            <p:ph type="body" idx="1"/>
          </p:nvPr>
        </p:nvSpPr>
        <p:spPr/>
        <p:txBody>
          <a:bodyPr/>
          <a:lstStyle/>
          <a:p>
            <a:r>
              <a:rPr lang="da-DK" b="1" dirty="0">
                <a:latin typeface="Arial" panose="020B0604020202020204" pitchFamily="34" charset="0"/>
                <a:cs typeface="Arial" panose="020B0604020202020204" pitchFamily="34" charset="0"/>
              </a:rPr>
              <a:t>Fælles diskussion på klassen</a:t>
            </a:r>
          </a:p>
          <a:p>
            <a:endParaRPr lang="da-DK" dirty="0">
              <a:effectLst/>
              <a:latin typeface="Sharp Sans Display No1" pitchFamily="2" charset="77"/>
            </a:endParaRPr>
          </a:p>
        </p:txBody>
      </p:sp>
      <p:sp>
        <p:nvSpPr>
          <p:cNvPr id="4" name="Pladsholder til slidenummer 3">
            <a:extLst>
              <a:ext uri="{FF2B5EF4-FFF2-40B4-BE49-F238E27FC236}">
                <a16:creationId xmlns:a16="http://schemas.microsoft.com/office/drawing/2014/main" id="{7E90E36D-A1CB-4109-2788-5E2F2EC8C27B}"/>
              </a:ext>
            </a:extLst>
          </p:cNvPr>
          <p:cNvSpPr>
            <a:spLocks noGrp="1"/>
          </p:cNvSpPr>
          <p:nvPr>
            <p:ph type="sldNum" sz="quarter" idx="5"/>
          </p:nvPr>
        </p:nvSpPr>
        <p:spPr/>
        <p:txBody>
          <a:bodyPr/>
          <a:lstStyle/>
          <a:p>
            <a:fld id="{28CDB93F-CEA8-B049-8764-D6B28D52FFDB}" type="slidenum">
              <a:rPr lang="en-US" smtClean="0"/>
              <a:t>7</a:t>
            </a:fld>
            <a:endParaRPr lang="en-US"/>
          </a:p>
        </p:txBody>
      </p:sp>
    </p:spTree>
    <p:extLst>
      <p:ext uri="{BB962C8B-B14F-4D97-AF65-F5344CB8AC3E}">
        <p14:creationId xmlns:p14="http://schemas.microsoft.com/office/powerpoint/2010/main" val="960045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latin typeface="Arial" panose="020B0604020202020204" pitchFamily="34" charset="0"/>
                <a:cs typeface="Arial" panose="020B0604020202020204" pitchFamily="34" charset="0"/>
              </a:rPr>
              <a:t>Fælles snak på klassen</a:t>
            </a:r>
          </a:p>
          <a:p>
            <a:endParaRPr lang="da-DK" b="1"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Spørg eleverne: Hvad er STEM? Måske logoet kan give et hint? </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STEM dækker over de naturvidenskabelige, teknologiske, ingeniørvidenskabelige og matematiske uddannelser på alle niveauer. </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HTX – Teknisk Gymnasium hører ind under STEM, fordi der i alle HTX-studieretninger indgår enten naturvidenskab, teknologi, matematik eller kommunikation/IT. </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På STX er det kun de naturvidenskabelige studieretninger, der kan klassificeres som STEM. </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På erhvervsuddannelserne (EUD) findes også en lang række STEM-uddannelser inden for f.eks. bygge og anlæg, industri og produktion, medier og IT, sundhed og skønhed samt mange EUX-uddannelser også. </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Blandt de korte- og mellemlange videregående uddannelser er det bl.a. forskellige teknolog-uddannelser (det dækker lige fra maskinteknolog til designteknolog) samt diplomingeniøruddannelserne, men også datamatikeruddannelsen, laborant samt uddannelser inden for bygge- og anlægsteknik. </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Kilde til STEM-uddannelserne fordelt på fagområder:</a:t>
            </a:r>
          </a:p>
          <a:p>
            <a:r>
              <a:rPr lang="da-DK" dirty="0">
                <a:latin typeface="Arial" panose="020B0604020202020204" pitchFamily="34" charset="0"/>
                <a:cs typeface="Arial" panose="020B0604020202020204" pitchFamily="34" charset="0"/>
                <a:hlinkClick r:id="rId3"/>
              </a:rPr>
              <a:t>https://www.dst.dk/da/Statistik/nyt/NytHtml?cid=33210</a:t>
            </a:r>
            <a:r>
              <a:rPr lang="da-DK" dirty="0">
                <a:latin typeface="Arial" panose="020B0604020202020204" pitchFamily="34" charset="0"/>
                <a:cs typeface="Arial" panose="020B0604020202020204" pitchFamily="34" charset="0"/>
              </a:rPr>
              <a:t> </a:t>
            </a:r>
          </a:p>
          <a:p>
            <a:endParaRPr lang="da-DK" dirty="0">
              <a:latin typeface="Arial" panose="020B0604020202020204" pitchFamily="34" charset="0"/>
              <a:cs typeface="Arial" panose="020B0604020202020204" pitchFamily="34" charset="0"/>
            </a:endParaRPr>
          </a:p>
        </p:txBody>
      </p:sp>
      <p:sp>
        <p:nvSpPr>
          <p:cNvPr id="4" name="Pladsholder til slidenummer 3"/>
          <p:cNvSpPr>
            <a:spLocks noGrp="1"/>
          </p:cNvSpPr>
          <p:nvPr>
            <p:ph type="sldNum" sz="quarter" idx="5"/>
          </p:nvPr>
        </p:nvSpPr>
        <p:spPr/>
        <p:txBody>
          <a:bodyPr/>
          <a:lstStyle/>
          <a:p>
            <a:fld id="{28CDB93F-CEA8-B049-8764-D6B28D52FFDB}" type="slidenum">
              <a:rPr lang="en-US" smtClean="0"/>
              <a:t>8</a:t>
            </a:fld>
            <a:endParaRPr lang="en-US"/>
          </a:p>
        </p:txBody>
      </p:sp>
    </p:spTree>
    <p:extLst>
      <p:ext uri="{BB962C8B-B14F-4D97-AF65-F5344CB8AC3E}">
        <p14:creationId xmlns:p14="http://schemas.microsoft.com/office/powerpoint/2010/main" val="86221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A0A18-73A6-8E42-16A3-AD750E187D8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DA79E90-BDC1-6965-41D1-46F20870D49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9C49167-5D71-4778-F1AA-1F340E2B2CD1}"/>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900" b="1" dirty="0">
                <a:effectLst/>
                <a:latin typeface="Arial" panose="020B0604020202020204" pitchFamily="34" charset="0"/>
                <a:cs typeface="Arial" panose="020B0604020202020204" pitchFamily="34" charset="0"/>
              </a:rPr>
              <a:t>Find ‘Øvelse 4 – Hvem er jeg?’ i undervisningspakken (her findes alle kort)</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sz="900" dirty="0">
              <a:effectLst/>
              <a:latin typeface="Arial" panose="020B0604020202020204" pitchFamily="34" charset="0"/>
              <a:cs typeface="Arial" panose="020B0604020202020204" pitchFamily="34" charset="0"/>
            </a:endParaRPr>
          </a:p>
          <a:p>
            <a:r>
              <a:rPr lang="da-DK" b="1" dirty="0">
                <a:effectLst/>
                <a:latin typeface="Arial"/>
                <a:cs typeface="Arial"/>
              </a:rPr>
              <a:t>Formål</a:t>
            </a:r>
            <a:endParaRPr lang="da-DK" dirty="0">
              <a:effectLst/>
              <a:latin typeface="Arial"/>
              <a:cs typeface="Arial"/>
            </a:endParaRPr>
          </a:p>
          <a:p>
            <a:r>
              <a:rPr lang="da-DK" dirty="0">
                <a:effectLst/>
                <a:latin typeface="Arial" panose="020B0604020202020204" pitchFamily="34" charset="0"/>
                <a:cs typeface="Arial" panose="020B0604020202020204" pitchFamily="34" charset="0"/>
              </a:rPr>
              <a:t>Aktiviteten </a:t>
            </a:r>
            <a:r>
              <a:rPr lang="da-DK" i="1" dirty="0">
                <a:effectLst/>
                <a:latin typeface="Arial" panose="020B0604020202020204" pitchFamily="34" charset="0"/>
                <a:cs typeface="Arial" panose="020B0604020202020204" pitchFamily="34" charset="0"/>
              </a:rPr>
              <a:t>Hvem er jeg?</a:t>
            </a:r>
            <a:r>
              <a:rPr lang="da-DK" dirty="0">
                <a:effectLst/>
                <a:latin typeface="Arial" panose="020B0604020202020204" pitchFamily="34" charset="0"/>
                <a:cs typeface="Arial" panose="020B0604020202020204" pitchFamily="34" charset="0"/>
              </a:rPr>
              <a:t> kan anvendes til at anskueliggøre for eleverne, hvilke præferencer deres personlighed og adfærd afspejler. Igennem aktiviteten vil den enkelte elev selv skulle udvælge og beslutte, hvilke udsagn der passer bedst på vedkommendes person. Der er ikke nogen udsagn, der er rigtige eller forkerte, men de er alle et udtryk for bestemte personlighedstræk. Når eleverne har fundet de udsagn, der passer til dem, vil eleverne samtidig blive klogere på, hvordan de personlighedsmæssigt adskiller sig fra andre i klassen. Dette kan være udgangspunkt for en dialog om, at klassen er en </a:t>
            </a:r>
            <a:r>
              <a:rPr lang="da-DK" dirty="0" err="1">
                <a:effectLst/>
                <a:latin typeface="Arial" panose="020B0604020202020204" pitchFamily="34" charset="0"/>
                <a:cs typeface="Arial" panose="020B0604020202020204" pitchFamily="34" charset="0"/>
              </a:rPr>
              <a:t>divers</a:t>
            </a:r>
            <a:r>
              <a:rPr lang="da-DK" dirty="0">
                <a:effectLst/>
                <a:latin typeface="Arial" panose="020B0604020202020204" pitchFamily="34" charset="0"/>
                <a:cs typeface="Arial" panose="020B0604020202020204" pitchFamily="34" charset="0"/>
              </a:rPr>
              <a:t> gruppesammensætning med mange forskellige kompetencer til rådighed.</a:t>
            </a:r>
            <a:br>
              <a:rPr lang="da-DK" dirty="0">
                <a:effectLst/>
                <a:latin typeface="Arial" panose="020B0604020202020204" pitchFamily="34" charset="0"/>
                <a:cs typeface="Arial" panose="020B0604020202020204" pitchFamily="34" charset="0"/>
              </a:rPr>
            </a:br>
            <a:endParaRPr lang="da-DK" dirty="0">
              <a:effectLst/>
              <a:latin typeface="Arial" panose="020B0604020202020204" pitchFamily="34" charset="0"/>
              <a:cs typeface="Arial" panose="020B0604020202020204" pitchFamily="34" charset="0"/>
            </a:endParaRPr>
          </a:p>
          <a:p>
            <a:r>
              <a:rPr lang="da-DK" b="1" dirty="0">
                <a:effectLst/>
                <a:latin typeface="Arial"/>
                <a:cs typeface="Arial"/>
              </a:rPr>
              <a:t>Introduktion til aktiviteten</a:t>
            </a:r>
            <a:endParaRPr lang="da-DK" dirty="0">
              <a:effectLst/>
              <a:latin typeface="Arial"/>
              <a:cs typeface="Arial"/>
            </a:endParaRPr>
          </a:p>
          <a:p>
            <a:r>
              <a:rPr lang="da-DK" dirty="0">
                <a:effectLst/>
                <a:latin typeface="Arial" panose="020B0604020202020204" pitchFamily="34" charset="0"/>
                <a:cs typeface="Arial" panose="020B0604020202020204" pitchFamily="34" charset="0"/>
              </a:rPr>
              <a:t>Eleverne får hver udleveret 10 kort med udsagn om forskellige personlighedstræk. Eleverne skal nu individuelt udvælge seks af de 10 udsagn, som de tænker passer bedst til deres personlighed. Eleverne vil dermed også have fire udsagn, som de mener </a:t>
            </a:r>
            <a:r>
              <a:rPr lang="da-DK" i="1" dirty="0">
                <a:effectLst/>
                <a:latin typeface="Arial" panose="020B0604020202020204" pitchFamily="34" charset="0"/>
                <a:cs typeface="Arial" panose="020B0604020202020204" pitchFamily="34" charset="0"/>
              </a:rPr>
              <a:t>ikke </a:t>
            </a:r>
            <a:r>
              <a:rPr lang="da-DK" dirty="0">
                <a:effectLst/>
                <a:latin typeface="Arial" panose="020B0604020202020204" pitchFamily="34" charset="0"/>
                <a:cs typeface="Arial" panose="020B0604020202020204" pitchFamily="34" charset="0"/>
              </a:rPr>
              <a:t>afspejler deres personlighed. Herefter sættes eleverne sammen to og to (evt. sidemanden), hvor de skal forsøge at bytte de udsagn, som de har i overskud, med udsagn, som matcher bedre. Til sidst må eleverne bevæge sig frit rundt til de andre elever i klassen og se, om de kan få de sidste udsagn byttet til nogle bedre. Det er ikke et krav, at eleverne skal finde seks udsagn, der passer perfekt. Det vigtigste er, at eleverne hver især har så mange som muligt, der passer bedst muligt til deres personlighed.</a:t>
            </a:r>
          </a:p>
          <a:p>
            <a:endParaRPr lang="da-DK" dirty="0">
              <a:solidFill>
                <a:srgbClr val="2600F4"/>
              </a:solidFill>
              <a:effectLst/>
              <a:latin typeface="Arial" panose="020B0604020202020204" pitchFamily="34" charset="0"/>
              <a:cs typeface="Arial" panose="020B0604020202020204" pitchFamily="34" charset="0"/>
            </a:endParaRPr>
          </a:p>
          <a:p>
            <a:r>
              <a:rPr lang="da-DK" dirty="0">
                <a:effectLst/>
                <a:latin typeface="Arial" panose="020B0604020202020204" pitchFamily="34" charset="0"/>
                <a:cs typeface="Arial" panose="020B0604020202020204" pitchFamily="34" charset="0"/>
              </a:rPr>
              <a:t>Efter den praktiske øvelse kan du vælge at lade nogle elever præsentere deres udsagn og fortælle, hvorfor de mener, at lige netop disse udsagn er et godt match til deres personlighed. Dette kan være et godt udgangspunkt til en dialog om forskellighed blandt mennesker.</a:t>
            </a:r>
            <a:br>
              <a:rPr lang="da-DK" dirty="0">
                <a:solidFill>
                  <a:srgbClr val="2600F4"/>
                </a:solidFill>
                <a:effectLst/>
                <a:latin typeface="Arial" panose="020B0604020202020204" pitchFamily="34" charset="0"/>
                <a:cs typeface="Arial" panose="020B0604020202020204" pitchFamily="34" charset="0"/>
              </a:rPr>
            </a:br>
            <a:endParaRPr lang="da-DK" dirty="0">
              <a:solidFill>
                <a:srgbClr val="2600F4"/>
              </a:solidFill>
              <a:effectLst/>
              <a:latin typeface="Arial" panose="020B0604020202020204" pitchFamily="34" charset="0"/>
              <a:cs typeface="Arial" panose="020B0604020202020204" pitchFamily="34" charset="0"/>
            </a:endParaRPr>
          </a:p>
          <a:p>
            <a:r>
              <a:rPr lang="da-DK" b="1" dirty="0">
                <a:effectLst/>
                <a:latin typeface="Arial"/>
                <a:cs typeface="Arial"/>
              </a:rPr>
              <a:t>Aktivitetens trin og rammer</a:t>
            </a:r>
            <a:endParaRPr lang="da-DK" dirty="0">
              <a:effectLst/>
              <a:latin typeface="Arial"/>
              <a:cs typeface="Arial"/>
            </a:endParaRPr>
          </a:p>
          <a:p>
            <a:pPr marL="228600" indent="-228600">
              <a:buFont typeface="+mj-lt"/>
              <a:buAutoNum type="arabicPeriod"/>
            </a:pPr>
            <a:r>
              <a:rPr lang="da-DK" dirty="0">
                <a:effectLst/>
                <a:latin typeface="Arial" panose="020B0604020202020204" pitchFamily="34" charset="0"/>
                <a:cs typeface="Arial" panose="020B0604020202020204" pitchFamily="34" charset="0"/>
              </a:rPr>
              <a:t>Udlever 10 kort med udsagn til alle elever.</a:t>
            </a:r>
          </a:p>
          <a:p>
            <a:pPr marL="228600" indent="-228600">
              <a:buFont typeface="+mj-lt"/>
              <a:buAutoNum type="arabicPeriod"/>
            </a:pPr>
            <a:r>
              <a:rPr lang="da-DK" dirty="0">
                <a:effectLst/>
                <a:latin typeface="Arial" panose="020B0604020202020204" pitchFamily="34" charset="0"/>
                <a:cs typeface="Arial" panose="020B0604020202020204" pitchFamily="34" charset="0"/>
              </a:rPr>
              <a:t>Eleverne starter med individuelt at udvælge 6 af 10 udsagn fra de kort, de har fået.</a:t>
            </a:r>
          </a:p>
          <a:p>
            <a:pPr marL="228600" indent="-228600">
              <a:buFont typeface="+mj-lt"/>
              <a:buAutoNum type="arabicPeriod"/>
            </a:pPr>
            <a:r>
              <a:rPr lang="da-DK" dirty="0">
                <a:effectLst/>
                <a:latin typeface="Arial" panose="020B0604020202020204" pitchFamily="34" charset="0"/>
                <a:cs typeface="Arial" panose="020B0604020202020204" pitchFamily="34" charset="0"/>
              </a:rPr>
              <a:t>To og to skal eleverne nu forsøge at bytte de udsagnkort, der passer dårligst til dem, til nogle, som de mener passer bedre.</a:t>
            </a:r>
          </a:p>
          <a:p>
            <a:pPr marL="228600" indent="-228600">
              <a:buFont typeface="+mj-lt"/>
              <a:buAutoNum type="arabicPeriod"/>
            </a:pPr>
            <a:r>
              <a:rPr lang="da-DK" dirty="0">
                <a:effectLst/>
                <a:latin typeface="Arial" panose="020B0604020202020204" pitchFamily="34" charset="0"/>
                <a:cs typeface="Arial" panose="020B0604020202020204" pitchFamily="34" charset="0"/>
              </a:rPr>
              <a:t>Herefter bevæger eleverne sig rundt imellem hinanden og forsøger at bytte de sidste udsagnskort væk, der ikke passer til deres personlighed.</a:t>
            </a:r>
          </a:p>
          <a:p>
            <a:pPr marL="228600" indent="-228600">
              <a:buFont typeface="+mj-lt"/>
              <a:buAutoNum type="arabicPeriod"/>
            </a:pPr>
            <a:r>
              <a:rPr lang="da-DK" dirty="0">
                <a:effectLst/>
                <a:latin typeface="Arial" panose="020B0604020202020204" pitchFamily="34" charset="0"/>
                <a:cs typeface="Arial" panose="020B0604020202020204" pitchFamily="34" charset="0"/>
              </a:rPr>
              <a:t>Opsamling: Lad 2-3 elever fortælle om deres udsagn, og hvorfor de har valgt lige netop disse udsagn.</a:t>
            </a:r>
          </a:p>
          <a:p>
            <a:pPr marL="228600" indent="-228600">
              <a:buFont typeface="+mj-lt"/>
              <a:buAutoNum type="arabicPeriod"/>
            </a:pPr>
            <a:r>
              <a:rPr lang="da-DK" dirty="0">
                <a:effectLst/>
                <a:latin typeface="Arial" panose="020B0604020202020204" pitchFamily="34" charset="0"/>
                <a:cs typeface="Arial" panose="020B0604020202020204" pitchFamily="34" charset="0"/>
              </a:rPr>
              <a:t>Følg op med at spørge ind til, hvor eleverne </a:t>
            </a:r>
            <a:r>
              <a:rPr lang="da-DK" dirty="0" err="1">
                <a:effectLst/>
                <a:latin typeface="Arial" panose="020B0604020202020204" pitchFamily="34" charset="0"/>
                <a:cs typeface="Arial" panose="020B0604020202020204" pitchFamily="34" charset="0"/>
              </a:rPr>
              <a:t>personligheds-mæssigt</a:t>
            </a:r>
            <a:r>
              <a:rPr lang="da-DK" dirty="0">
                <a:effectLst/>
                <a:latin typeface="Arial" panose="020B0604020202020204" pitchFamily="34" charset="0"/>
                <a:cs typeface="Arial" panose="020B0604020202020204" pitchFamily="34" charset="0"/>
              </a:rPr>
              <a:t> adskiller sig fra hinanden. Dette kan være et godt udgangspunkt til at snakke om og anskueliggøre, at vi mennesker ikke blot ser forskellige ud, men at vi også har meget forskellige præferencer, når det kommer til personlighed. Dette kan igen give anledning til at lede diskussionen hen imod gruppearbejde, og hvordan personligheder kan være både godt og skidt for gruppens samarbejde.</a:t>
            </a:r>
          </a:p>
          <a:p>
            <a:endParaRPr lang="da-DK" dirty="0">
              <a:solidFill>
                <a:srgbClr val="2600F4"/>
              </a:solidFill>
              <a:effectLst/>
              <a:latin typeface="Arial" panose="020B0604020202020204" pitchFamily="34" charset="0"/>
              <a:cs typeface="Arial" panose="020B0604020202020204" pitchFamily="34" charset="0"/>
            </a:endParaRPr>
          </a:p>
          <a:p>
            <a:r>
              <a:rPr lang="da-DK" b="1" dirty="0">
                <a:effectLst/>
                <a:latin typeface="Arial"/>
                <a:cs typeface="Arial"/>
              </a:rPr>
              <a:t>Forberedelse</a:t>
            </a:r>
            <a:endParaRPr lang="da-DK" dirty="0">
              <a:effectLst/>
              <a:latin typeface="Arial"/>
              <a:cs typeface="Arial"/>
            </a:endParaRPr>
          </a:p>
          <a:p>
            <a:r>
              <a:rPr lang="da-DK" dirty="0">
                <a:effectLst/>
                <a:latin typeface="Arial" panose="020B0604020202020204" pitchFamily="34" charset="0"/>
                <a:cs typeface="Arial" panose="020B0604020202020204" pitchFamily="34" charset="0"/>
              </a:rPr>
              <a:t>Materialet består af A4-ark med udsagn.</a:t>
            </a:r>
          </a:p>
          <a:p>
            <a:r>
              <a:rPr lang="da-DK" dirty="0">
                <a:effectLst/>
                <a:latin typeface="Arial" panose="020B0604020202020204" pitchFamily="34" charset="0"/>
                <a:cs typeface="Arial" panose="020B0604020202020204" pitchFamily="34" charset="0"/>
              </a:rPr>
              <a:t>Disse printes og klippes ud inden lektionen.</a:t>
            </a:r>
          </a:p>
          <a:p>
            <a:r>
              <a:rPr lang="da-DK" dirty="0">
                <a:effectLst/>
                <a:latin typeface="Arial" panose="020B0604020202020204" pitchFamily="34" charset="0"/>
                <a:cs typeface="Arial" panose="020B0604020202020204" pitchFamily="34" charset="0"/>
              </a:rPr>
              <a:t>Det er en god idé at have forberedt nogle spørgsmål til den åbne diskussion i plenum om, hvad diversitet handler om.</a:t>
            </a:r>
          </a:p>
          <a:p>
            <a:endParaRPr lang="da-DK" dirty="0">
              <a:effectLst/>
              <a:latin typeface="Arial" panose="020B0604020202020204" pitchFamily="34" charset="0"/>
              <a:cs typeface="Arial" panose="020B0604020202020204" pitchFamily="34" charset="0"/>
            </a:endParaRPr>
          </a:p>
          <a:p>
            <a:r>
              <a:rPr lang="da-DK" dirty="0">
                <a:effectLst/>
                <a:latin typeface="Arial" panose="020B0604020202020204" pitchFamily="34" charset="0"/>
                <a:cs typeface="Arial" panose="020B0604020202020204" pitchFamily="34" charset="0"/>
              </a:rPr>
              <a:t>Eksempel:</a:t>
            </a: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Kan I nævne nogle udsagn, der siger noget om struktur eller manglende struktur?</a:t>
            </a: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Kan I nævne nogle udsagn, der handler om at være omsorgsfuld?</a:t>
            </a: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Kan I nævne nogle udsagn, der siger noget om at være resultatorienteret eller dominerende? </a:t>
            </a: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Hvordan kan det skabe konflikter, hvis man har for mange i en gruppe, der er dominerende?</a:t>
            </a: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Hvordan kan det være en hæmsko for et gruppearbejde, hvis </a:t>
            </a:r>
            <a:r>
              <a:rPr lang="da-DK" i="1" dirty="0">
                <a:effectLst/>
                <a:latin typeface="Arial" panose="020B0604020202020204" pitchFamily="34" charset="0"/>
                <a:cs typeface="Arial" panose="020B0604020202020204" pitchFamily="34" charset="0"/>
              </a:rPr>
              <a:t>ikke</a:t>
            </a:r>
            <a:r>
              <a:rPr lang="da-DK" dirty="0">
                <a:effectLst/>
                <a:latin typeface="Arial" panose="020B0604020202020204" pitchFamily="34" charset="0"/>
                <a:cs typeface="Arial" panose="020B0604020202020204" pitchFamily="34" charset="0"/>
              </a:rPr>
              <a:t> der er nogen i gruppen, som er resultatorienteret?</a:t>
            </a: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Er det vigtigt at have forskellige personlighedstræk i en gruppe, der skal </a:t>
            </a:r>
            <a:r>
              <a:rPr lang="da-DK" dirty="0" err="1">
                <a:effectLst/>
                <a:latin typeface="Arial" panose="020B0604020202020204" pitchFamily="34" charset="0"/>
                <a:cs typeface="Arial" panose="020B0604020202020204" pitchFamily="34" charset="0"/>
              </a:rPr>
              <a:t>performe</a:t>
            </a:r>
            <a:r>
              <a:rPr lang="da-DK" dirty="0">
                <a:effectLst/>
                <a:latin typeface="Arial" panose="020B0604020202020204" pitchFamily="34" charset="0"/>
                <a:cs typeface="Arial" panose="020B0604020202020204" pitchFamily="34" charset="0"/>
              </a:rPr>
              <a:t> godt?</a:t>
            </a:r>
            <a:endParaRPr lang="da-DK" dirty="0">
              <a:solidFill>
                <a:srgbClr val="2600F4"/>
              </a:solidFill>
              <a:effectLst/>
              <a:latin typeface="Arial" panose="020B0604020202020204" pitchFamily="34" charset="0"/>
              <a:cs typeface="Arial" panose="020B0604020202020204" pitchFamily="34" charset="0"/>
            </a:endParaRPr>
          </a:p>
          <a:p>
            <a:endParaRPr lang="da-DK" dirty="0">
              <a:effectLst/>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8D721EB5-02C3-0F12-1934-91355D34F0B2}"/>
              </a:ext>
            </a:extLst>
          </p:cNvPr>
          <p:cNvSpPr>
            <a:spLocks noGrp="1"/>
          </p:cNvSpPr>
          <p:nvPr>
            <p:ph type="sldNum" sz="quarter" idx="5"/>
          </p:nvPr>
        </p:nvSpPr>
        <p:spPr/>
        <p:txBody>
          <a:bodyPr/>
          <a:lstStyle/>
          <a:p>
            <a:fld id="{28CDB93F-CEA8-B049-8764-D6B28D52FFDB}" type="slidenum">
              <a:rPr lang="en-US" smtClean="0"/>
              <a:t>9</a:t>
            </a:fld>
            <a:endParaRPr lang="en-US"/>
          </a:p>
        </p:txBody>
      </p:sp>
    </p:spTree>
    <p:extLst>
      <p:ext uri="{BB962C8B-B14F-4D97-AF65-F5344CB8AC3E}">
        <p14:creationId xmlns:p14="http://schemas.microsoft.com/office/powerpoint/2010/main" val="2006666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7011" y="1435537"/>
            <a:ext cx="8429977" cy="1722394"/>
          </a:xfrm>
          <a:prstGeom prst="rect">
            <a:avLst/>
          </a:prstGeom>
        </p:spPr>
        <p:txBody>
          <a:bodyPr lIns="0" tIns="0" rIns="0" bIns="0" anchor="b">
            <a:noAutofit/>
          </a:bodyPr>
          <a:lstStyle>
            <a:lvl1pPr algn="ctr">
              <a:lnSpc>
                <a:spcPct val="70000"/>
              </a:lnSpc>
              <a:defRPr sz="4800" kern="900" spc="-150" baseline="0">
                <a:solidFill>
                  <a:srgbClr val="62B4F0"/>
                </a:solidFill>
              </a:defRPr>
            </a:lvl1pPr>
          </a:lstStyle>
          <a:p>
            <a:r>
              <a:rPr lang="en-US"/>
              <a:t>INDSÆT TITEL HER </a:t>
            </a:r>
          </a:p>
        </p:txBody>
      </p:sp>
      <p:pic>
        <p:nvPicPr>
          <p:cNvPr id="4" name="Billede 3" descr="Et billede, der indeholder tekst&#10;&#10;Automatisk genereret beskrivelse">
            <a:extLst>
              <a:ext uri="{FF2B5EF4-FFF2-40B4-BE49-F238E27FC236}">
                <a16:creationId xmlns:a16="http://schemas.microsoft.com/office/drawing/2014/main" id="{C61B7E90-7240-9545-BA75-5AC8673D4826}"/>
              </a:ext>
            </a:extLst>
          </p:cNvPr>
          <p:cNvPicPr>
            <a:picLocks noChangeAspect="1"/>
          </p:cNvPicPr>
          <p:nvPr userDrawn="1"/>
        </p:nvPicPr>
        <p:blipFill>
          <a:blip r:embed="rId2"/>
          <a:stretch>
            <a:fillRect/>
          </a:stretch>
        </p:blipFill>
        <p:spPr>
          <a:xfrm>
            <a:off x="7834345" y="4305137"/>
            <a:ext cx="790260" cy="406106"/>
          </a:xfrm>
          <a:prstGeom prst="rect">
            <a:avLst/>
          </a:prstGeom>
        </p:spPr>
      </p:pic>
      <p:pic>
        <p:nvPicPr>
          <p:cNvPr id="6" name="Billede 5" descr="Et billede, der indeholder Font/skrifttype, Grafik, logo, grafisk design&#10;&#10;AI-genereret indhold kan være ukorrekt.">
            <a:extLst>
              <a:ext uri="{FF2B5EF4-FFF2-40B4-BE49-F238E27FC236}">
                <a16:creationId xmlns:a16="http://schemas.microsoft.com/office/drawing/2014/main" id="{CDB041E8-F1A9-F52B-3CD8-EFBAEE61CB75}"/>
              </a:ext>
            </a:extLst>
          </p:cNvPr>
          <p:cNvPicPr>
            <a:picLocks noChangeAspect="1"/>
          </p:cNvPicPr>
          <p:nvPr userDrawn="1"/>
        </p:nvPicPr>
        <p:blipFill>
          <a:blip r:embed="rId3"/>
          <a:stretch>
            <a:fillRect/>
          </a:stretch>
        </p:blipFill>
        <p:spPr>
          <a:xfrm>
            <a:off x="519395" y="4441669"/>
            <a:ext cx="1278923" cy="31084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kst">
    <p:bg>
      <p:bgPr>
        <a:solidFill>
          <a:srgbClr val="00558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395" y="966183"/>
            <a:ext cx="7182640" cy="430887"/>
          </a:xfrm>
          <a:prstGeom prst="rect">
            <a:avLst/>
          </a:prstGeom>
        </p:spPr>
        <p:txBody>
          <a:bodyPr wrap="square" lIns="0" tIns="0" rIns="0" bIns="0" anchor="b">
            <a:noAutofit/>
          </a:bodyPr>
          <a:lstStyle>
            <a:lvl1pPr algn="l">
              <a:lnSpc>
                <a:spcPct val="70000"/>
              </a:lnSpc>
              <a:defRPr sz="3200" kern="900" spc="0" baseline="0">
                <a:solidFill>
                  <a:srgbClr val="62B4F0"/>
                </a:solidFill>
              </a:defRPr>
            </a:lvl1pPr>
          </a:lstStyle>
          <a:p>
            <a:r>
              <a:rPr lang="en-US" err="1"/>
              <a:t>Indsæt</a:t>
            </a:r>
            <a:r>
              <a:rPr lang="en-US"/>
              <a:t> </a:t>
            </a:r>
            <a:r>
              <a:rPr lang="en-US" err="1"/>
              <a:t>overskrift</a:t>
            </a:r>
            <a:endParaRPr lang="en-US"/>
          </a:p>
        </p:txBody>
      </p:sp>
      <p:sp>
        <p:nvSpPr>
          <p:cNvPr id="24" name="Text Placeholder 22"/>
          <p:cNvSpPr>
            <a:spLocks noGrp="1"/>
          </p:cNvSpPr>
          <p:nvPr>
            <p:ph type="body" sz="quarter" idx="10"/>
          </p:nvPr>
        </p:nvSpPr>
        <p:spPr>
          <a:xfrm>
            <a:off x="519394" y="1540223"/>
            <a:ext cx="7183155" cy="2715024"/>
          </a:xfrm>
          <a:prstGeom prst="rect">
            <a:avLst/>
          </a:prstGeom>
        </p:spPr>
        <p:txBody>
          <a:bodyPr lIns="0" tIns="0" rIns="0" bIns="0">
            <a:normAutofit/>
          </a:bodyPr>
          <a:lstStyle>
            <a:lvl1pPr marL="0" indent="0">
              <a:buNone/>
              <a:defRPr sz="1600" b="0">
                <a:solidFill>
                  <a:schemeClr val="bg1"/>
                </a:solidFill>
              </a:defRPr>
            </a:lvl1pPr>
            <a:lvl2pPr marL="514350" indent="-171450">
              <a:buSzPct val="100000"/>
              <a:buFont typeface="Arial" panose="020B0604020202020204" pitchFamily="34" charset="0"/>
              <a:buChar char="•"/>
              <a:defRPr sz="1600" b="0">
                <a:solidFill>
                  <a:schemeClr val="bg1"/>
                </a:solidFill>
              </a:defRPr>
            </a:lvl2pPr>
            <a:lvl3pPr marL="857250" indent="-171450">
              <a:buSzPct val="100000"/>
              <a:buFont typeface="Arial" panose="020B0604020202020204" pitchFamily="34" charset="0"/>
              <a:buChar char="•"/>
              <a:defRPr sz="1600" b="0">
                <a:solidFill>
                  <a:schemeClr val="bg1"/>
                </a:solidFill>
              </a:defRPr>
            </a:lvl3pPr>
            <a:lvl4pPr marL="1200150" indent="-171450">
              <a:buSzPct val="100000"/>
              <a:buFont typeface="Arial" panose="020B0604020202020204" pitchFamily="34" charset="0"/>
              <a:buChar char="•"/>
              <a:defRPr sz="1600" b="0">
                <a:solidFill>
                  <a:schemeClr val="bg1"/>
                </a:solidFill>
              </a:defRPr>
            </a:lvl4pPr>
            <a:lvl5pPr marL="1543050" indent="-171450">
              <a:buSzPct val="100000"/>
              <a:buFont typeface="Arial" panose="020B0604020202020204" pitchFamily="34" charset="0"/>
              <a:buChar char="•"/>
              <a:defRPr sz="1600" b="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Tekstfelt 2">
            <a:extLst>
              <a:ext uri="{FF2B5EF4-FFF2-40B4-BE49-F238E27FC236}">
                <a16:creationId xmlns:a16="http://schemas.microsoft.com/office/drawing/2014/main" id="{690048F5-F28E-9F41-8C60-29A29FFA48A9}"/>
              </a:ext>
            </a:extLst>
          </p:cNvPr>
          <p:cNvSpPr txBox="1"/>
          <p:nvPr userDrawn="1"/>
        </p:nvSpPr>
        <p:spPr>
          <a:xfrm>
            <a:off x="3271520" y="325120"/>
            <a:ext cx="0" cy="0"/>
          </a:xfrm>
          <a:prstGeom prst="rect">
            <a:avLst/>
          </a:prstGeom>
        </p:spPr>
        <p:txBody>
          <a:bodyPr vert="horz" wrap="none" lIns="0" tIns="0" rIns="0" bIns="0" rtlCol="0" anchor="t">
            <a:noAutofit/>
          </a:bodyPr>
          <a:lstStyle/>
          <a:p>
            <a:endParaRPr lang="da-DK" sz="1100" b="0" i="0" spc="0" err="1">
              <a:solidFill>
                <a:schemeClr val="tx1"/>
              </a:solidFill>
              <a:latin typeface="Arial" charset="0"/>
              <a:ea typeface="Arial" charset="0"/>
              <a:cs typeface="Arial" charset="0"/>
            </a:endParaRPr>
          </a:p>
        </p:txBody>
      </p:sp>
      <p:pic>
        <p:nvPicPr>
          <p:cNvPr id="4" name="Billede 3" descr="Et billede, der indeholder tekst&#10;&#10;Automatisk genereret beskrivelse">
            <a:extLst>
              <a:ext uri="{FF2B5EF4-FFF2-40B4-BE49-F238E27FC236}">
                <a16:creationId xmlns:a16="http://schemas.microsoft.com/office/drawing/2014/main" id="{8CD0C4A3-0112-210D-92A8-2E8C12745B09}"/>
              </a:ext>
            </a:extLst>
          </p:cNvPr>
          <p:cNvPicPr>
            <a:picLocks noChangeAspect="1"/>
          </p:cNvPicPr>
          <p:nvPr userDrawn="1"/>
        </p:nvPicPr>
        <p:blipFill>
          <a:blip r:embed="rId2"/>
          <a:stretch>
            <a:fillRect/>
          </a:stretch>
        </p:blipFill>
        <p:spPr>
          <a:xfrm>
            <a:off x="7966635" y="4373119"/>
            <a:ext cx="657970" cy="338124"/>
          </a:xfrm>
          <a:prstGeom prst="rect">
            <a:avLst/>
          </a:prstGeom>
        </p:spPr>
      </p:pic>
      <p:pic>
        <p:nvPicPr>
          <p:cNvPr id="6" name="Billede 5" descr="Et billede, der indeholder Font/skrifttype, Grafik, logo, grafisk design&#10;&#10;AI-genereret indhold kan være ukorrekt.">
            <a:extLst>
              <a:ext uri="{FF2B5EF4-FFF2-40B4-BE49-F238E27FC236}">
                <a16:creationId xmlns:a16="http://schemas.microsoft.com/office/drawing/2014/main" id="{5F40A524-D3DF-61D9-4077-9009ADD8BB76}"/>
              </a:ext>
            </a:extLst>
          </p:cNvPr>
          <p:cNvPicPr>
            <a:picLocks noChangeAspect="1"/>
          </p:cNvPicPr>
          <p:nvPr userDrawn="1"/>
        </p:nvPicPr>
        <p:blipFill>
          <a:blip r:embed="rId3"/>
          <a:stretch>
            <a:fillRect/>
          </a:stretch>
        </p:blipFill>
        <p:spPr>
          <a:xfrm>
            <a:off x="519395" y="4506259"/>
            <a:ext cx="1013181" cy="246259"/>
          </a:xfrm>
          <a:prstGeom prst="rect">
            <a:avLst/>
          </a:prstGeom>
        </p:spPr>
      </p:pic>
    </p:spTree>
    <p:extLst>
      <p:ext uri="{BB962C8B-B14F-4D97-AF65-F5344CB8AC3E}">
        <p14:creationId xmlns:p14="http://schemas.microsoft.com/office/powerpoint/2010/main" val="220478486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kst med billede">
    <p:bg>
      <p:bgPr>
        <a:solidFill>
          <a:srgbClr val="00558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395" y="966183"/>
            <a:ext cx="7182640" cy="430887"/>
          </a:xfrm>
          <a:prstGeom prst="rect">
            <a:avLst/>
          </a:prstGeom>
        </p:spPr>
        <p:txBody>
          <a:bodyPr wrap="square" lIns="0" tIns="0" rIns="0" bIns="0" anchor="b">
            <a:noAutofit/>
          </a:bodyPr>
          <a:lstStyle>
            <a:lvl1pPr algn="l">
              <a:lnSpc>
                <a:spcPct val="70000"/>
              </a:lnSpc>
              <a:defRPr sz="3200" kern="900" spc="0" baseline="0">
                <a:solidFill>
                  <a:srgbClr val="62B4F0"/>
                </a:solidFill>
              </a:defRPr>
            </a:lvl1pPr>
          </a:lstStyle>
          <a:p>
            <a:r>
              <a:rPr lang="en-US" err="1"/>
              <a:t>Indsæt</a:t>
            </a:r>
            <a:r>
              <a:rPr lang="en-US"/>
              <a:t> </a:t>
            </a:r>
            <a:r>
              <a:rPr lang="en-US" err="1"/>
              <a:t>overskrift</a:t>
            </a:r>
            <a:endParaRPr lang="en-US"/>
          </a:p>
        </p:txBody>
      </p:sp>
      <p:sp>
        <p:nvSpPr>
          <p:cNvPr id="24" name="Text Placeholder 22"/>
          <p:cNvSpPr>
            <a:spLocks noGrp="1"/>
          </p:cNvSpPr>
          <p:nvPr>
            <p:ph type="body" sz="quarter" idx="10"/>
          </p:nvPr>
        </p:nvSpPr>
        <p:spPr>
          <a:xfrm>
            <a:off x="519394" y="1540224"/>
            <a:ext cx="4224727" cy="2744906"/>
          </a:xfrm>
          <a:prstGeom prst="rect">
            <a:avLst/>
          </a:prstGeom>
        </p:spPr>
        <p:txBody>
          <a:bodyPr lIns="0" tIns="0" rIns="0" bIns="0">
            <a:normAutofit/>
          </a:bodyPr>
          <a:lstStyle>
            <a:lvl1pPr marL="0" indent="0">
              <a:buNone/>
              <a:defRPr sz="1600" b="0">
                <a:solidFill>
                  <a:schemeClr val="bg1"/>
                </a:solidFill>
              </a:defRPr>
            </a:lvl1pPr>
            <a:lvl2pPr marL="514350" indent="-171450">
              <a:buSzPct val="100000"/>
              <a:buFont typeface="Arial" panose="020B0604020202020204" pitchFamily="34" charset="0"/>
              <a:buChar char="•"/>
              <a:defRPr sz="1600" b="0">
                <a:solidFill>
                  <a:schemeClr val="bg1"/>
                </a:solidFill>
              </a:defRPr>
            </a:lvl2pPr>
            <a:lvl3pPr marL="857250" indent="-171450">
              <a:buSzPct val="100000"/>
              <a:buFont typeface="Arial" panose="020B0604020202020204" pitchFamily="34" charset="0"/>
              <a:buChar char="•"/>
              <a:defRPr sz="1600" b="0">
                <a:solidFill>
                  <a:schemeClr val="bg1"/>
                </a:solidFill>
              </a:defRPr>
            </a:lvl3pPr>
            <a:lvl4pPr marL="1200150" indent="-171450">
              <a:buSzPct val="100000"/>
              <a:buFont typeface="Arial" panose="020B0604020202020204" pitchFamily="34" charset="0"/>
              <a:buChar char="•"/>
              <a:defRPr sz="1600" b="0">
                <a:solidFill>
                  <a:schemeClr val="bg1"/>
                </a:solidFill>
              </a:defRPr>
            </a:lvl4pPr>
            <a:lvl5pPr marL="1543050" indent="-171450">
              <a:buSzPct val="100000"/>
              <a:buFont typeface="Arial" panose="020B0604020202020204" pitchFamily="34" charset="0"/>
              <a:buChar char="•"/>
              <a:defRPr sz="1600" b="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Tekstfelt 2">
            <a:extLst>
              <a:ext uri="{FF2B5EF4-FFF2-40B4-BE49-F238E27FC236}">
                <a16:creationId xmlns:a16="http://schemas.microsoft.com/office/drawing/2014/main" id="{690048F5-F28E-9F41-8C60-29A29FFA48A9}"/>
              </a:ext>
            </a:extLst>
          </p:cNvPr>
          <p:cNvSpPr txBox="1"/>
          <p:nvPr userDrawn="1"/>
        </p:nvSpPr>
        <p:spPr>
          <a:xfrm>
            <a:off x="3271520" y="325120"/>
            <a:ext cx="0" cy="0"/>
          </a:xfrm>
          <a:prstGeom prst="rect">
            <a:avLst/>
          </a:prstGeom>
        </p:spPr>
        <p:txBody>
          <a:bodyPr vert="horz" wrap="none" lIns="0" tIns="0" rIns="0" bIns="0" rtlCol="0" anchor="t">
            <a:noAutofit/>
          </a:bodyPr>
          <a:lstStyle/>
          <a:p>
            <a:endParaRPr lang="da-DK" sz="1100" b="0" i="0" spc="0" err="1">
              <a:solidFill>
                <a:schemeClr val="tx1"/>
              </a:solidFill>
              <a:latin typeface="Arial" charset="0"/>
              <a:ea typeface="Arial" charset="0"/>
              <a:cs typeface="Arial" charset="0"/>
            </a:endParaRPr>
          </a:p>
        </p:txBody>
      </p:sp>
      <p:sp>
        <p:nvSpPr>
          <p:cNvPr id="6" name="Picture Placeholder 26">
            <a:extLst>
              <a:ext uri="{FF2B5EF4-FFF2-40B4-BE49-F238E27FC236}">
                <a16:creationId xmlns:a16="http://schemas.microsoft.com/office/drawing/2014/main" id="{B3B705B9-DAAC-E119-884E-127D5F6B32AC}"/>
              </a:ext>
            </a:extLst>
          </p:cNvPr>
          <p:cNvSpPr>
            <a:spLocks noGrp="1"/>
          </p:cNvSpPr>
          <p:nvPr>
            <p:ph type="pic" sz="quarter" idx="12" hasCustomPrompt="1"/>
          </p:nvPr>
        </p:nvSpPr>
        <p:spPr>
          <a:xfrm>
            <a:off x="5133108" y="1536724"/>
            <a:ext cx="4010892" cy="2515410"/>
          </a:xfrm>
          <a:prstGeom prst="rect">
            <a:avLst/>
          </a:prstGeom>
        </p:spPr>
        <p:txBody>
          <a:bodyPr anchor="ctr"/>
          <a:lstStyle>
            <a:lvl1pPr marL="0" indent="0" algn="ctr">
              <a:buNone/>
              <a:defRPr>
                <a:solidFill>
                  <a:schemeClr val="bg1"/>
                </a:solidFill>
              </a:defRPr>
            </a:lvl1pPr>
          </a:lstStyle>
          <a:p>
            <a:r>
              <a:rPr lang="da-DK"/>
              <a:t>Klik på ikonet for at </a:t>
            </a:r>
            <a:br>
              <a:rPr lang="da-DK"/>
            </a:br>
            <a:r>
              <a:rPr lang="da-DK"/>
              <a:t>tilføje et billede</a:t>
            </a:r>
          </a:p>
        </p:txBody>
      </p:sp>
      <p:pic>
        <p:nvPicPr>
          <p:cNvPr id="7" name="Billede 6" descr="Et billede, der indeholder tekst&#10;&#10;Automatisk genereret beskrivelse">
            <a:extLst>
              <a:ext uri="{FF2B5EF4-FFF2-40B4-BE49-F238E27FC236}">
                <a16:creationId xmlns:a16="http://schemas.microsoft.com/office/drawing/2014/main" id="{EF760412-00DF-ACA5-3A57-517B33609278}"/>
              </a:ext>
            </a:extLst>
          </p:cNvPr>
          <p:cNvPicPr>
            <a:picLocks noChangeAspect="1"/>
          </p:cNvPicPr>
          <p:nvPr userDrawn="1"/>
        </p:nvPicPr>
        <p:blipFill>
          <a:blip r:embed="rId2"/>
          <a:stretch>
            <a:fillRect/>
          </a:stretch>
        </p:blipFill>
        <p:spPr>
          <a:xfrm>
            <a:off x="7966635" y="4373119"/>
            <a:ext cx="657970" cy="338124"/>
          </a:xfrm>
          <a:prstGeom prst="rect">
            <a:avLst/>
          </a:prstGeom>
        </p:spPr>
      </p:pic>
      <p:pic>
        <p:nvPicPr>
          <p:cNvPr id="8" name="Billede 7" descr="Et billede, der indeholder Font/skrifttype, Grafik, logo, grafisk design&#10;&#10;AI-genereret indhold kan være ukorrekt.">
            <a:extLst>
              <a:ext uri="{FF2B5EF4-FFF2-40B4-BE49-F238E27FC236}">
                <a16:creationId xmlns:a16="http://schemas.microsoft.com/office/drawing/2014/main" id="{FB0DC587-DFAE-3CFA-1D09-4C60DBE9D9CE}"/>
              </a:ext>
            </a:extLst>
          </p:cNvPr>
          <p:cNvPicPr>
            <a:picLocks noChangeAspect="1"/>
          </p:cNvPicPr>
          <p:nvPr userDrawn="1"/>
        </p:nvPicPr>
        <p:blipFill>
          <a:blip r:embed="rId3"/>
          <a:stretch>
            <a:fillRect/>
          </a:stretch>
        </p:blipFill>
        <p:spPr>
          <a:xfrm>
            <a:off x="519395" y="4506259"/>
            <a:ext cx="1013181" cy="246259"/>
          </a:xfrm>
          <a:prstGeom prst="rect">
            <a:avLst/>
          </a:prstGeom>
        </p:spPr>
      </p:pic>
    </p:spTree>
    <p:extLst>
      <p:ext uri="{BB962C8B-B14F-4D97-AF65-F5344CB8AC3E}">
        <p14:creationId xmlns:p14="http://schemas.microsoft.com/office/powerpoint/2010/main" val="95506236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reaker slide">
    <p:bg>
      <p:bgPr>
        <a:solidFill>
          <a:srgbClr val="00558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3009" y="1679365"/>
            <a:ext cx="8137982" cy="1425913"/>
          </a:xfrm>
          <a:prstGeom prst="rect">
            <a:avLst/>
          </a:prstGeom>
        </p:spPr>
        <p:txBody>
          <a:bodyPr wrap="square" lIns="0" tIns="0" rIns="0" bIns="0" anchor="b">
            <a:noAutofit/>
          </a:bodyPr>
          <a:lstStyle>
            <a:lvl1pPr algn="ctr">
              <a:lnSpc>
                <a:spcPct val="70000"/>
              </a:lnSpc>
              <a:defRPr sz="6000" kern="900" spc="0" baseline="0">
                <a:solidFill>
                  <a:srgbClr val="62B4F0"/>
                </a:solidFill>
              </a:defRPr>
            </a:lvl1pPr>
          </a:lstStyle>
          <a:p>
            <a:r>
              <a:rPr lang="en-US"/>
              <a:t>Breaker slide</a:t>
            </a:r>
          </a:p>
        </p:txBody>
      </p:sp>
      <p:pic>
        <p:nvPicPr>
          <p:cNvPr id="5" name="Billede 4" descr="Et billede, der indeholder tekst&#10;&#10;Automatisk genereret beskrivelse">
            <a:extLst>
              <a:ext uri="{FF2B5EF4-FFF2-40B4-BE49-F238E27FC236}">
                <a16:creationId xmlns:a16="http://schemas.microsoft.com/office/drawing/2014/main" id="{FB5B3DF3-1495-4C1E-D92C-2170CA0167C0}"/>
              </a:ext>
            </a:extLst>
          </p:cNvPr>
          <p:cNvPicPr>
            <a:picLocks noChangeAspect="1"/>
          </p:cNvPicPr>
          <p:nvPr userDrawn="1"/>
        </p:nvPicPr>
        <p:blipFill>
          <a:blip r:embed="rId2"/>
          <a:stretch>
            <a:fillRect/>
          </a:stretch>
        </p:blipFill>
        <p:spPr>
          <a:xfrm>
            <a:off x="7966635" y="4373119"/>
            <a:ext cx="657970" cy="338124"/>
          </a:xfrm>
          <a:prstGeom prst="rect">
            <a:avLst/>
          </a:prstGeom>
        </p:spPr>
      </p:pic>
      <p:pic>
        <p:nvPicPr>
          <p:cNvPr id="7" name="Billede 6" descr="Et billede, der indeholder Font/skrifttype, Grafik, logo, grafisk design&#10;&#10;AI-genereret indhold kan være ukorrekt.">
            <a:extLst>
              <a:ext uri="{FF2B5EF4-FFF2-40B4-BE49-F238E27FC236}">
                <a16:creationId xmlns:a16="http://schemas.microsoft.com/office/drawing/2014/main" id="{23F8198C-676B-6035-8076-54C91E0ECB08}"/>
              </a:ext>
            </a:extLst>
          </p:cNvPr>
          <p:cNvPicPr>
            <a:picLocks noChangeAspect="1"/>
          </p:cNvPicPr>
          <p:nvPr userDrawn="1"/>
        </p:nvPicPr>
        <p:blipFill>
          <a:blip r:embed="rId3"/>
          <a:stretch>
            <a:fillRect/>
          </a:stretch>
        </p:blipFill>
        <p:spPr>
          <a:xfrm>
            <a:off x="519395" y="4506259"/>
            <a:ext cx="1013181" cy="246259"/>
          </a:xfrm>
          <a:prstGeom prst="rect">
            <a:avLst/>
          </a:prstGeom>
        </p:spPr>
      </p:pic>
    </p:spTree>
    <p:extLst>
      <p:ext uri="{BB962C8B-B14F-4D97-AF65-F5344CB8AC3E}">
        <p14:creationId xmlns:p14="http://schemas.microsoft.com/office/powerpoint/2010/main" val="70948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55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39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kst 2">
    <p:bg>
      <p:bgRef idx="1001">
        <a:schemeClr val="bg1"/>
      </p:bgRef>
    </p:bg>
    <p:spTree>
      <p:nvGrpSpPr>
        <p:cNvPr id="1" name=""/>
        <p:cNvGrpSpPr/>
        <p:nvPr/>
      </p:nvGrpSpPr>
      <p:grpSpPr>
        <a:xfrm>
          <a:off x="0" y="0"/>
          <a:ext cx="0" cy="0"/>
          <a:chOff x="0" y="0"/>
          <a:chExt cx="0" cy="0"/>
        </a:xfrm>
      </p:grpSpPr>
      <p:pic>
        <p:nvPicPr>
          <p:cNvPr id="6" name="Billede 5" descr="Et billede, der indeholder Font/skrifttype, tekst, Grafik, grafisk design&#10;&#10;AI-genereret indhold kan være ukorrekt.">
            <a:extLst>
              <a:ext uri="{FF2B5EF4-FFF2-40B4-BE49-F238E27FC236}">
                <a16:creationId xmlns:a16="http://schemas.microsoft.com/office/drawing/2014/main" id="{E9AADE76-0E3D-E87F-1456-86F9D8F54D52}"/>
              </a:ext>
            </a:extLst>
          </p:cNvPr>
          <p:cNvPicPr>
            <a:picLocks noChangeAspect="1"/>
          </p:cNvPicPr>
          <p:nvPr userDrawn="1"/>
        </p:nvPicPr>
        <p:blipFill>
          <a:blip r:embed="rId2"/>
          <a:stretch>
            <a:fillRect/>
          </a:stretch>
        </p:blipFill>
        <p:spPr>
          <a:xfrm>
            <a:off x="7976703" y="4373119"/>
            <a:ext cx="643088" cy="330476"/>
          </a:xfrm>
          <a:prstGeom prst="rect">
            <a:avLst/>
          </a:prstGeom>
        </p:spPr>
      </p:pic>
      <p:sp>
        <p:nvSpPr>
          <p:cNvPr id="2" name="Title 1"/>
          <p:cNvSpPr>
            <a:spLocks noGrp="1"/>
          </p:cNvSpPr>
          <p:nvPr>
            <p:ph type="ctrTitle" hasCustomPrompt="1"/>
          </p:nvPr>
        </p:nvSpPr>
        <p:spPr>
          <a:xfrm>
            <a:off x="357282" y="579954"/>
            <a:ext cx="7989050" cy="430887"/>
          </a:xfrm>
          <a:prstGeom prst="rect">
            <a:avLst/>
          </a:prstGeom>
        </p:spPr>
        <p:txBody>
          <a:bodyPr wrap="square" lIns="0" tIns="0" rIns="0" bIns="0" anchor="b">
            <a:noAutofit/>
          </a:bodyPr>
          <a:lstStyle>
            <a:lvl1pPr algn="l">
              <a:lnSpc>
                <a:spcPct val="70000"/>
              </a:lnSpc>
              <a:defRPr sz="3200" kern="900" spc="0" baseline="0">
                <a:solidFill>
                  <a:srgbClr val="00558F"/>
                </a:solidFill>
              </a:defRPr>
            </a:lvl1pPr>
          </a:lstStyle>
          <a:p>
            <a:r>
              <a:rPr lang="en-US" err="1"/>
              <a:t>Indsæt</a:t>
            </a:r>
            <a:r>
              <a:rPr lang="en-US"/>
              <a:t> </a:t>
            </a:r>
            <a:r>
              <a:rPr lang="en-US" err="1"/>
              <a:t>overskrift</a:t>
            </a:r>
            <a:endParaRPr lang="en-US"/>
          </a:p>
        </p:txBody>
      </p:sp>
      <p:sp>
        <p:nvSpPr>
          <p:cNvPr id="24" name="Text Placeholder 22"/>
          <p:cNvSpPr>
            <a:spLocks noGrp="1"/>
          </p:cNvSpPr>
          <p:nvPr>
            <p:ph type="body" sz="quarter" idx="10"/>
          </p:nvPr>
        </p:nvSpPr>
        <p:spPr>
          <a:xfrm>
            <a:off x="357281" y="1206230"/>
            <a:ext cx="8267323" cy="2924644"/>
          </a:xfrm>
          <a:prstGeom prst="rect">
            <a:avLst/>
          </a:prstGeom>
        </p:spPr>
        <p:txBody>
          <a:bodyPr lIns="0" tIns="0" rIns="0" bIns="0">
            <a:normAutofit/>
          </a:bodyPr>
          <a:lstStyle>
            <a:lvl1pPr marL="0" indent="0">
              <a:buNone/>
              <a:defRPr sz="1600" b="0">
                <a:solidFill>
                  <a:srgbClr val="00558F"/>
                </a:solidFill>
              </a:defRPr>
            </a:lvl1pPr>
            <a:lvl2pPr marL="514350" indent="-171450">
              <a:buSzPct val="100000"/>
              <a:buFont typeface="Arial" panose="020B0604020202020204" pitchFamily="34" charset="0"/>
              <a:buChar char="•"/>
              <a:defRPr sz="1600" b="0">
                <a:solidFill>
                  <a:srgbClr val="00558F"/>
                </a:solidFill>
              </a:defRPr>
            </a:lvl2pPr>
            <a:lvl3pPr marL="857250" indent="-171450">
              <a:buSzPct val="100000"/>
              <a:buFont typeface="Arial" panose="020B0604020202020204" pitchFamily="34" charset="0"/>
              <a:buChar char="•"/>
              <a:defRPr sz="1600" b="0">
                <a:solidFill>
                  <a:srgbClr val="00558F"/>
                </a:solidFill>
              </a:defRPr>
            </a:lvl3pPr>
            <a:lvl4pPr marL="1200150" indent="-171450">
              <a:buSzPct val="100000"/>
              <a:buFont typeface="Arial" panose="020B0604020202020204" pitchFamily="34" charset="0"/>
              <a:buChar char="•"/>
              <a:defRPr sz="1600" b="0">
                <a:solidFill>
                  <a:srgbClr val="00558F"/>
                </a:solidFill>
              </a:defRPr>
            </a:lvl4pPr>
            <a:lvl5pPr marL="1543050" indent="-171450">
              <a:buSzPct val="100000"/>
              <a:buFont typeface="Arial" panose="020B0604020202020204" pitchFamily="34" charset="0"/>
              <a:buChar char="•"/>
              <a:defRPr sz="1600" b="0">
                <a:solidFill>
                  <a:srgbClr val="00558F"/>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Tekstfelt 2">
            <a:extLst>
              <a:ext uri="{FF2B5EF4-FFF2-40B4-BE49-F238E27FC236}">
                <a16:creationId xmlns:a16="http://schemas.microsoft.com/office/drawing/2014/main" id="{690048F5-F28E-9F41-8C60-29A29FFA48A9}"/>
              </a:ext>
            </a:extLst>
          </p:cNvPr>
          <p:cNvSpPr txBox="1"/>
          <p:nvPr userDrawn="1"/>
        </p:nvSpPr>
        <p:spPr>
          <a:xfrm>
            <a:off x="3271520" y="325120"/>
            <a:ext cx="0" cy="0"/>
          </a:xfrm>
          <a:prstGeom prst="rect">
            <a:avLst/>
          </a:prstGeom>
        </p:spPr>
        <p:txBody>
          <a:bodyPr vert="horz" wrap="none" lIns="0" tIns="0" rIns="0" bIns="0" rtlCol="0" anchor="t">
            <a:noAutofit/>
          </a:bodyPr>
          <a:lstStyle/>
          <a:p>
            <a:endParaRPr lang="da-DK" sz="1100" b="0" i="0" spc="0" err="1">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58613565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5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948747"/>
      </p:ext>
    </p:extLst>
  </p:cSld>
  <p:clrMap bg1="lt1" tx1="dk1" bg2="lt2" tx2="dk2" accent1="accent1" accent2="accent2" accent3="accent3" accent4="accent4" accent5="accent5" accent6="accent6" hlink="hlink" folHlink="folHlink"/>
  <p:sldLayoutIdLst>
    <p:sldLayoutId id="2147483663" r:id="rId1"/>
    <p:sldLayoutId id="2147483830" r:id="rId2"/>
    <p:sldLayoutId id="2147483833" r:id="rId3"/>
    <p:sldLayoutId id="2147483831" r:id="rId4"/>
    <p:sldLayoutId id="2147483835" r:id="rId5"/>
    <p:sldLayoutId id="2147483836" r:id="rId6"/>
  </p:sldLayoutIdLst>
  <p:hf sldNum="0" hdr="0" ftr="0"/>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nvhus.dk/viden/podcast-til-undervisningen-om-uddannelsesval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A860-4F42-AFDC-7AA0-D2C9ACBD9668}"/>
              </a:ext>
            </a:extLst>
          </p:cNvPr>
          <p:cNvSpPr>
            <a:spLocks noGrp="1"/>
          </p:cNvSpPr>
          <p:nvPr>
            <p:ph type="ctrTitle"/>
          </p:nvPr>
        </p:nvSpPr>
        <p:spPr>
          <a:xfrm>
            <a:off x="357009" y="905987"/>
            <a:ext cx="8429977" cy="1538648"/>
          </a:xfrm>
        </p:spPr>
        <p:txBody>
          <a:bodyPr/>
          <a:lstStyle/>
          <a:p>
            <a:pPr algn="ctr"/>
            <a:r>
              <a:rPr lang="da-DK" sz="6000"/>
              <a:t>Diversitet</a:t>
            </a:r>
            <a:endParaRPr lang="da-DK"/>
          </a:p>
        </p:txBody>
      </p:sp>
      <p:sp>
        <p:nvSpPr>
          <p:cNvPr id="3" name="Tekstfelt 2">
            <a:extLst>
              <a:ext uri="{FF2B5EF4-FFF2-40B4-BE49-F238E27FC236}">
                <a16:creationId xmlns:a16="http://schemas.microsoft.com/office/drawing/2014/main" id="{22A9AB62-9720-D7C6-B4F3-3314E161EEE4}"/>
              </a:ext>
            </a:extLst>
          </p:cNvPr>
          <p:cNvSpPr txBox="1"/>
          <p:nvPr/>
        </p:nvSpPr>
        <p:spPr>
          <a:xfrm>
            <a:off x="498764" y="997527"/>
            <a:ext cx="8021781" cy="2054333"/>
          </a:xfrm>
          <a:prstGeom prst="rect">
            <a:avLst/>
          </a:prstGeom>
        </p:spPr>
        <p:txBody>
          <a:bodyPr vert="horz" wrap="square" lIns="0" tIns="0" rIns="0" bIns="0" rtlCol="0" anchor="t">
            <a:noAutofit/>
          </a:bodyPr>
          <a:lstStyle/>
          <a:p>
            <a:endParaRPr lang="da-DK" sz="1100" b="0" i="0" spc="0" err="1">
              <a:solidFill>
                <a:schemeClr val="tx1"/>
              </a:solidFill>
              <a:latin typeface="Arial" charset="0"/>
              <a:ea typeface="Arial" charset="0"/>
              <a:cs typeface="Arial" charset="0"/>
            </a:endParaRPr>
          </a:p>
        </p:txBody>
      </p:sp>
      <p:pic>
        <p:nvPicPr>
          <p:cNvPr id="6" name="Billede 5" descr="Et billede, der indeholder Grafik, sort-hvid, symbol, kunst&#10;&#10;AI-genereret indhold kan være ukorrekt.">
            <a:extLst>
              <a:ext uri="{FF2B5EF4-FFF2-40B4-BE49-F238E27FC236}">
                <a16:creationId xmlns:a16="http://schemas.microsoft.com/office/drawing/2014/main" id="{BC5C77A8-C43C-3170-6E23-C343278801A2}"/>
              </a:ext>
            </a:extLst>
          </p:cNvPr>
          <p:cNvPicPr>
            <a:picLocks noChangeAspect="1"/>
          </p:cNvPicPr>
          <p:nvPr/>
        </p:nvPicPr>
        <p:blipFill>
          <a:blip r:embed="rId3"/>
          <a:stretch>
            <a:fillRect/>
          </a:stretch>
        </p:blipFill>
        <p:spPr>
          <a:xfrm>
            <a:off x="3973578" y="2860372"/>
            <a:ext cx="1196844" cy="820309"/>
          </a:xfrm>
          <a:prstGeom prst="rect">
            <a:avLst/>
          </a:prstGeom>
        </p:spPr>
      </p:pic>
    </p:spTree>
    <p:extLst>
      <p:ext uri="{BB962C8B-B14F-4D97-AF65-F5344CB8AC3E}">
        <p14:creationId xmlns:p14="http://schemas.microsoft.com/office/powerpoint/2010/main" val="1065056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896BCF-D548-15DA-A40F-8A7F3D3C3B70}"/>
              </a:ext>
            </a:extLst>
          </p:cNvPr>
          <p:cNvSpPr>
            <a:spLocks noGrp="1"/>
          </p:cNvSpPr>
          <p:nvPr>
            <p:ph type="ctrTitle"/>
          </p:nvPr>
        </p:nvSpPr>
        <p:spPr>
          <a:xfrm>
            <a:off x="527051" y="1058279"/>
            <a:ext cx="6349238" cy="476743"/>
          </a:xfrm>
        </p:spPr>
        <p:txBody>
          <a:bodyPr/>
          <a:lstStyle/>
          <a:p>
            <a:r>
              <a:rPr lang="da-DK"/>
              <a:t>Hvem er jeg?</a:t>
            </a:r>
          </a:p>
        </p:txBody>
      </p:sp>
      <p:sp>
        <p:nvSpPr>
          <p:cNvPr id="3" name="Pladsholder til tekst 2">
            <a:extLst>
              <a:ext uri="{FF2B5EF4-FFF2-40B4-BE49-F238E27FC236}">
                <a16:creationId xmlns:a16="http://schemas.microsoft.com/office/drawing/2014/main" id="{64C4D147-28A4-69D6-96B5-D85B4AA7635A}"/>
              </a:ext>
            </a:extLst>
          </p:cNvPr>
          <p:cNvSpPr>
            <a:spLocks noGrp="1"/>
          </p:cNvSpPr>
          <p:nvPr>
            <p:ph type="body" sz="quarter" idx="10"/>
          </p:nvPr>
        </p:nvSpPr>
        <p:spPr>
          <a:xfrm>
            <a:off x="527051" y="1797938"/>
            <a:ext cx="4044950" cy="2374012"/>
          </a:xfrm>
        </p:spPr>
        <p:txBody>
          <a:bodyPr>
            <a:normAutofit/>
          </a:bodyPr>
          <a:lstStyle/>
          <a:p>
            <a:pPr marL="171450" indent="-171450">
              <a:buFont typeface="Arial" panose="020B0604020202020204" pitchFamily="34" charset="0"/>
              <a:buChar char="•"/>
            </a:pPr>
            <a:r>
              <a:rPr lang="da-DK"/>
              <a:t>Hvis I skulle vælge én at være i gruppe med, ville I så vælge en, der har valgt de samme statements som jer selv? Eller en, der har valgt de fuldstændig modsatte?</a:t>
            </a:r>
          </a:p>
          <a:p>
            <a:pPr marL="171450" indent="-171450">
              <a:buFont typeface="Arial" panose="020B0604020202020204" pitchFamily="34" charset="0"/>
              <a:buChar char="•"/>
            </a:pPr>
            <a:r>
              <a:rPr lang="da-DK"/>
              <a:t>Hvad kan der være af fordele og ulemper ved at matche personer med forskellige statements i et gruppearbejde?</a:t>
            </a:r>
          </a:p>
        </p:txBody>
      </p:sp>
      <p:grpSp>
        <p:nvGrpSpPr>
          <p:cNvPr id="9" name="Gruppe 8">
            <a:extLst>
              <a:ext uri="{FF2B5EF4-FFF2-40B4-BE49-F238E27FC236}">
                <a16:creationId xmlns:a16="http://schemas.microsoft.com/office/drawing/2014/main" id="{D42A660F-F768-A609-37F4-839AC6153971}"/>
              </a:ext>
            </a:extLst>
          </p:cNvPr>
          <p:cNvGrpSpPr/>
          <p:nvPr/>
        </p:nvGrpSpPr>
        <p:grpSpPr>
          <a:xfrm>
            <a:off x="527051" y="638402"/>
            <a:ext cx="1092194" cy="231645"/>
            <a:chOff x="-161531" y="655974"/>
            <a:chExt cx="1092194" cy="231645"/>
          </a:xfrm>
        </p:grpSpPr>
        <p:sp>
          <p:nvSpPr>
            <p:cNvPr id="6" name="Rektangel 5">
              <a:extLst>
                <a:ext uri="{FF2B5EF4-FFF2-40B4-BE49-F238E27FC236}">
                  <a16:creationId xmlns:a16="http://schemas.microsoft.com/office/drawing/2014/main" id="{868C1414-CE95-E168-0CE7-AE6B2A7B9199}"/>
                </a:ext>
              </a:extLst>
            </p:cNvPr>
            <p:cNvSpPr/>
            <p:nvPr/>
          </p:nvSpPr>
          <p:spPr>
            <a:xfrm>
              <a:off x="-161530" y="655974"/>
              <a:ext cx="1092193"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7773DCCF-FE26-21D5-B833-83D6349A2380}"/>
                </a:ext>
              </a:extLst>
            </p:cNvPr>
            <p:cNvSpPr txBox="1"/>
            <p:nvPr/>
          </p:nvSpPr>
          <p:spPr>
            <a:xfrm>
              <a:off x="-161531" y="655974"/>
              <a:ext cx="1092194" cy="231645"/>
            </a:xfrm>
            <a:prstGeom prst="rect">
              <a:avLst/>
            </a:prstGeom>
            <a:solidFill>
              <a:srgbClr val="62B4F0">
                <a:alpha val="30000"/>
              </a:srgbClr>
            </a:solidFill>
          </p:spPr>
          <p:txBody>
            <a:bodyPr vert="horz" wrap="square" lIns="0" tIns="0" rIns="0" bIns="0" rtlCol="0" anchor="ctr">
              <a:noAutofit/>
            </a:bodyPr>
            <a:lstStyle/>
            <a:p>
              <a:pPr algn="ctr"/>
              <a:r>
                <a:rPr lang="da-DK" sz="1100">
                  <a:solidFill>
                    <a:srgbClr val="00558F"/>
                  </a:solidFill>
                  <a:latin typeface="+mj-lt"/>
                  <a:ea typeface="Arial" charset="0"/>
                  <a:cs typeface="Arial" charset="0"/>
                </a:rPr>
                <a:t>Opsamling</a:t>
              </a:r>
              <a:endParaRPr lang="da-DK" sz="1100" b="0" i="0" spc="0">
                <a:solidFill>
                  <a:srgbClr val="00558F"/>
                </a:solidFill>
                <a:latin typeface="+mj-lt"/>
                <a:ea typeface="Arial" charset="0"/>
                <a:cs typeface="Arial" charset="0"/>
              </a:endParaRPr>
            </a:p>
          </p:txBody>
        </p:sp>
      </p:grpSp>
      <p:sp>
        <p:nvSpPr>
          <p:cNvPr id="8" name="Pladsholder til tekst 2">
            <a:extLst>
              <a:ext uri="{FF2B5EF4-FFF2-40B4-BE49-F238E27FC236}">
                <a16:creationId xmlns:a16="http://schemas.microsoft.com/office/drawing/2014/main" id="{65C89F06-A48E-109F-6AD6-B7378224B1CD}"/>
              </a:ext>
            </a:extLst>
          </p:cNvPr>
          <p:cNvSpPr txBox="1">
            <a:spLocks/>
          </p:cNvSpPr>
          <p:nvPr/>
        </p:nvSpPr>
        <p:spPr>
          <a:xfrm>
            <a:off x="4884073" y="1797938"/>
            <a:ext cx="3885276" cy="2989962"/>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da-DK" b="1"/>
              <a:t>Overvej følgende statement:</a:t>
            </a:r>
            <a:br>
              <a:rPr lang="da-DK"/>
            </a:br>
            <a:br>
              <a:rPr lang="da-DK"/>
            </a:br>
            <a:r>
              <a:rPr lang="da-DK"/>
              <a:t>”</a:t>
            </a:r>
            <a:r>
              <a:rPr lang="da-DK" i="1"/>
              <a:t>Jeg er meget ligefrem med mine meninger og kan til tider være krævende.”</a:t>
            </a:r>
            <a:br>
              <a:rPr lang="da-DK" i="1"/>
            </a:br>
            <a:br>
              <a:rPr lang="da-DK" i="1"/>
            </a:br>
            <a:r>
              <a:rPr lang="da-DK"/>
              <a:t>Hvilke fordele/ulemper kan der være ved at sætte disse personer sammen i en gruppe?</a:t>
            </a:r>
            <a:endParaRPr lang="da-DK" i="1"/>
          </a:p>
        </p:txBody>
      </p:sp>
      <p:pic>
        <p:nvPicPr>
          <p:cNvPr id="10" name="Billede 9" descr="Et billede, der indeholder skærmbillede, Font/skrifttype, nummer/tal, tekst&#10;&#10;AI-genereret indhold kan være ukorrekt.">
            <a:extLst>
              <a:ext uri="{FF2B5EF4-FFF2-40B4-BE49-F238E27FC236}">
                <a16:creationId xmlns:a16="http://schemas.microsoft.com/office/drawing/2014/main" id="{1DABD47C-BB73-3C70-2D71-713786264315}"/>
              </a:ext>
            </a:extLst>
          </p:cNvPr>
          <p:cNvPicPr>
            <a:picLocks noChangeAspect="1"/>
          </p:cNvPicPr>
          <p:nvPr/>
        </p:nvPicPr>
        <p:blipFill>
          <a:blip r:embed="rId3"/>
          <a:srcRect l="86380" t="83032" r="953" b="777"/>
          <a:stretch>
            <a:fillRect/>
          </a:stretch>
        </p:blipFill>
        <p:spPr>
          <a:xfrm>
            <a:off x="3701670" y="728790"/>
            <a:ext cx="779686" cy="754535"/>
          </a:xfrm>
          <a:prstGeom prst="rect">
            <a:avLst/>
          </a:prstGeom>
        </p:spPr>
      </p:pic>
    </p:spTree>
    <p:extLst>
      <p:ext uri="{BB962C8B-B14F-4D97-AF65-F5344CB8AC3E}">
        <p14:creationId xmlns:p14="http://schemas.microsoft.com/office/powerpoint/2010/main" val="1817335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12C7-FB3B-9304-40F2-8AFB8864B9D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2166E5F-B6FF-E329-D6E9-23B1A27AF65C}"/>
              </a:ext>
            </a:extLst>
          </p:cNvPr>
          <p:cNvSpPr>
            <a:spLocks noGrp="1"/>
          </p:cNvSpPr>
          <p:nvPr>
            <p:ph type="ctrTitle"/>
          </p:nvPr>
        </p:nvSpPr>
        <p:spPr>
          <a:xfrm>
            <a:off x="1138335" y="1221263"/>
            <a:ext cx="6349238" cy="476743"/>
          </a:xfrm>
        </p:spPr>
        <p:txBody>
          <a:bodyPr/>
          <a:lstStyle/>
          <a:p>
            <a:r>
              <a:rPr lang="da-DK"/>
              <a:t>Diversitet i virksomheden</a:t>
            </a:r>
          </a:p>
        </p:txBody>
      </p:sp>
      <p:sp>
        <p:nvSpPr>
          <p:cNvPr id="3" name="Pladsholder til tekst 2">
            <a:extLst>
              <a:ext uri="{FF2B5EF4-FFF2-40B4-BE49-F238E27FC236}">
                <a16:creationId xmlns:a16="http://schemas.microsoft.com/office/drawing/2014/main" id="{78DF3E5F-26D5-D6B9-C537-5A2ADB887536}"/>
              </a:ext>
            </a:extLst>
          </p:cNvPr>
          <p:cNvSpPr>
            <a:spLocks noGrp="1"/>
          </p:cNvSpPr>
          <p:nvPr>
            <p:ph type="body" sz="quarter" idx="10"/>
          </p:nvPr>
        </p:nvSpPr>
        <p:spPr>
          <a:xfrm>
            <a:off x="1138334" y="1960922"/>
            <a:ext cx="6267449" cy="2374012"/>
          </a:xfrm>
        </p:spPr>
        <p:txBody>
          <a:bodyPr>
            <a:normAutofit/>
          </a:bodyPr>
          <a:lstStyle/>
          <a:p>
            <a:pPr marL="342900" indent="-342900" fontAlgn="ctr">
              <a:lnSpc>
                <a:spcPct val="110000"/>
              </a:lnSpc>
              <a:spcAft>
                <a:spcPts val="800"/>
              </a:spcAft>
              <a:buFont typeface="Arial" panose="020B0604020202020204" pitchFamily="34" charset="0"/>
              <a:buChar char="•"/>
            </a:pPr>
            <a:r>
              <a:rPr lang="da-DK"/>
              <a:t>Hvilke udfordringer kan der opstå, når man arbejder i en </a:t>
            </a:r>
            <a:r>
              <a:rPr lang="da-DK" err="1"/>
              <a:t>divers</a:t>
            </a:r>
            <a:r>
              <a:rPr lang="da-DK"/>
              <a:t> gruppe? Hvordan kan disse udfordringer tackles?</a:t>
            </a:r>
          </a:p>
          <a:p>
            <a:pPr marL="342900" indent="-342900" fontAlgn="ctr">
              <a:lnSpc>
                <a:spcPct val="110000"/>
              </a:lnSpc>
              <a:spcAft>
                <a:spcPts val="800"/>
              </a:spcAft>
              <a:buFont typeface="Arial" panose="020B0604020202020204" pitchFamily="34" charset="0"/>
              <a:buChar char="•"/>
            </a:pPr>
            <a:r>
              <a:rPr lang="da-DK"/>
              <a:t>Hvordan kan diversitet styrke kreativitet og innovation i forskellige arbejdssituationer?</a:t>
            </a:r>
          </a:p>
          <a:p>
            <a:pPr marL="342900" indent="-342900">
              <a:lnSpc>
                <a:spcPct val="110000"/>
              </a:lnSpc>
              <a:spcAft>
                <a:spcPts val="800"/>
              </a:spcAft>
              <a:buFont typeface="Arial" panose="020B0604020202020204" pitchFamily="34" charset="0"/>
              <a:buChar char="•"/>
            </a:pPr>
            <a:r>
              <a:rPr lang="da-DK">
                <a:cs typeface="Arial"/>
              </a:rPr>
              <a:t>Hvilke fordele og ulemper kan der være ved at komme i en gruppe, hvor alle personer tænker meget ens?</a:t>
            </a:r>
          </a:p>
        </p:txBody>
      </p:sp>
      <p:grpSp>
        <p:nvGrpSpPr>
          <p:cNvPr id="9" name="Gruppe 8">
            <a:extLst>
              <a:ext uri="{FF2B5EF4-FFF2-40B4-BE49-F238E27FC236}">
                <a16:creationId xmlns:a16="http://schemas.microsoft.com/office/drawing/2014/main" id="{52D334D1-C251-BDCE-8EBB-9E10F91C73C3}"/>
              </a:ext>
            </a:extLst>
          </p:cNvPr>
          <p:cNvGrpSpPr/>
          <p:nvPr/>
        </p:nvGrpSpPr>
        <p:grpSpPr>
          <a:xfrm>
            <a:off x="1138335" y="801386"/>
            <a:ext cx="972476" cy="231645"/>
            <a:chOff x="-161531" y="655974"/>
            <a:chExt cx="1092194" cy="231645"/>
          </a:xfrm>
        </p:grpSpPr>
        <p:sp>
          <p:nvSpPr>
            <p:cNvPr id="6" name="Rektangel 5">
              <a:extLst>
                <a:ext uri="{FF2B5EF4-FFF2-40B4-BE49-F238E27FC236}">
                  <a16:creationId xmlns:a16="http://schemas.microsoft.com/office/drawing/2014/main" id="{A8F4ECED-590F-CF71-4AEB-C381455A77A2}"/>
                </a:ext>
              </a:extLst>
            </p:cNvPr>
            <p:cNvSpPr/>
            <p:nvPr/>
          </p:nvSpPr>
          <p:spPr>
            <a:xfrm>
              <a:off x="-161530" y="655974"/>
              <a:ext cx="1092193"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16C641E3-AB29-91ED-E019-B0874476AB4D}"/>
                </a:ext>
              </a:extLst>
            </p:cNvPr>
            <p:cNvSpPr txBox="1"/>
            <p:nvPr/>
          </p:nvSpPr>
          <p:spPr>
            <a:xfrm>
              <a:off x="-161531" y="655974"/>
              <a:ext cx="1092194"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a:solidFill>
                    <a:srgbClr val="00558F"/>
                  </a:solidFill>
                  <a:latin typeface="+mj-lt"/>
                  <a:ea typeface="Arial" charset="0"/>
                  <a:cs typeface="Arial" charset="0"/>
                </a:rPr>
                <a:t>Fælles</a:t>
              </a:r>
            </a:p>
          </p:txBody>
        </p:sp>
      </p:grpSp>
      <p:pic>
        <p:nvPicPr>
          <p:cNvPr id="5" name="Billede 4" descr="Et billede, der indeholder Grafik, sort-hvid, symbol, kunst&#10;&#10;AI-genereret indhold kan være ukorrekt.">
            <a:extLst>
              <a:ext uri="{FF2B5EF4-FFF2-40B4-BE49-F238E27FC236}">
                <a16:creationId xmlns:a16="http://schemas.microsoft.com/office/drawing/2014/main" id="{781EF760-2F61-B3CA-57B4-F6D75FA7F593}"/>
              </a:ext>
            </a:extLst>
          </p:cNvPr>
          <p:cNvPicPr>
            <a:picLocks noChangeAspect="1"/>
          </p:cNvPicPr>
          <p:nvPr/>
        </p:nvPicPr>
        <p:blipFill>
          <a:blip r:embed="rId3"/>
          <a:stretch>
            <a:fillRect/>
          </a:stretch>
        </p:blipFill>
        <p:spPr>
          <a:xfrm>
            <a:off x="7689747" y="503556"/>
            <a:ext cx="772513" cy="529475"/>
          </a:xfrm>
          <a:prstGeom prst="rect">
            <a:avLst/>
          </a:prstGeom>
        </p:spPr>
      </p:pic>
    </p:spTree>
    <p:extLst>
      <p:ext uri="{BB962C8B-B14F-4D97-AF65-F5344CB8AC3E}">
        <p14:creationId xmlns:p14="http://schemas.microsoft.com/office/powerpoint/2010/main" val="3238519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268FE94-40C8-EF3B-7CDF-C07D2DE0D301}"/>
              </a:ext>
            </a:extLst>
          </p:cNvPr>
          <p:cNvSpPr/>
          <p:nvPr/>
        </p:nvSpPr>
        <p:spPr>
          <a:xfrm>
            <a:off x="5059680" y="1322832"/>
            <a:ext cx="4084320" cy="23652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a:extLst>
              <a:ext uri="{FF2B5EF4-FFF2-40B4-BE49-F238E27FC236}">
                <a16:creationId xmlns:a16="http://schemas.microsoft.com/office/drawing/2014/main" id="{34875B85-48D8-EECD-7459-7DD9533308C3}"/>
              </a:ext>
            </a:extLst>
          </p:cNvPr>
          <p:cNvSpPr/>
          <p:nvPr/>
        </p:nvSpPr>
        <p:spPr>
          <a:xfrm>
            <a:off x="5059680" y="1322832"/>
            <a:ext cx="4084320" cy="2365248"/>
          </a:xfrm>
          <a:prstGeom prst="rect">
            <a:avLst/>
          </a:prstGeom>
          <a:solidFill>
            <a:srgbClr val="62B4F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16AD311-95A4-6746-D3EC-ED7DC6861B40}"/>
              </a:ext>
            </a:extLst>
          </p:cNvPr>
          <p:cNvSpPr>
            <a:spLocks noGrp="1"/>
          </p:cNvSpPr>
          <p:nvPr>
            <p:ph type="ctrTitle"/>
          </p:nvPr>
        </p:nvSpPr>
        <p:spPr>
          <a:xfrm>
            <a:off x="519395" y="966183"/>
            <a:ext cx="4539695" cy="762189"/>
          </a:xfrm>
        </p:spPr>
        <p:txBody>
          <a:bodyPr/>
          <a:lstStyle/>
          <a:p>
            <a:r>
              <a:rPr lang="da-DK" dirty="0"/>
              <a:t>Spørgsmål til podcast </a:t>
            </a:r>
          </a:p>
        </p:txBody>
      </p:sp>
      <p:sp>
        <p:nvSpPr>
          <p:cNvPr id="3" name="Pladsholder til tekst 2">
            <a:extLst>
              <a:ext uri="{FF2B5EF4-FFF2-40B4-BE49-F238E27FC236}">
                <a16:creationId xmlns:a16="http://schemas.microsoft.com/office/drawing/2014/main" id="{142434EF-8B30-33C4-F5ED-28F2AFBAAC40}"/>
              </a:ext>
            </a:extLst>
          </p:cNvPr>
          <p:cNvSpPr>
            <a:spLocks noGrp="1"/>
          </p:cNvSpPr>
          <p:nvPr>
            <p:ph type="body" sz="quarter" idx="10"/>
          </p:nvPr>
        </p:nvSpPr>
        <p:spPr>
          <a:xfrm>
            <a:off x="519394" y="2030751"/>
            <a:ext cx="4052605" cy="2303744"/>
          </a:xfrm>
        </p:spPr>
        <p:txBody>
          <a:bodyPr>
            <a:normAutofit/>
          </a:bodyPr>
          <a:lstStyle/>
          <a:p>
            <a:r>
              <a:rPr lang="da-DK" dirty="0"/>
              <a:t>‘Min vej’ er en podcast med fem personlige fortællinger om veje og omveje til uddannelse, job og karriere.</a:t>
            </a:r>
          </a:p>
          <a:p>
            <a:r>
              <a:rPr lang="da-DK" dirty="0"/>
              <a:t>Hør, hvordan Elisabeth, Amanda, Freja, </a:t>
            </a:r>
            <a:r>
              <a:rPr lang="da-DK" dirty="0" err="1"/>
              <a:t>Pamina</a:t>
            </a:r>
            <a:r>
              <a:rPr lang="da-DK" dirty="0"/>
              <a:t> og Noah kom til at arbejde med det, de laver i dag.</a:t>
            </a:r>
          </a:p>
          <a:p>
            <a:pPr marL="285750" indent="-285750">
              <a:buFont typeface="Arial" panose="020B0604020202020204" pitchFamily="34" charset="0"/>
              <a:buChar char="•"/>
            </a:pPr>
            <a:r>
              <a:rPr lang="da-DK" u="sng" dirty="0">
                <a:hlinkClick r:id="rId3">
                  <a:extLst>
                    <a:ext uri="{A12FA001-AC4F-418D-AE19-62706E023703}">
                      <ahyp:hlinkClr xmlns:ahyp="http://schemas.microsoft.com/office/drawing/2018/hyperlinkcolor" val="tx"/>
                    </a:ext>
                  </a:extLst>
                </a:hlinkClick>
              </a:rPr>
              <a:t>Lyt til Podcasten her</a:t>
            </a:r>
            <a:endParaRPr lang="da-DK" u="sng" dirty="0"/>
          </a:p>
          <a:p>
            <a:pPr marL="285750" indent="-285750">
              <a:buFont typeface="Arial" panose="020B0604020202020204" pitchFamily="34" charset="0"/>
              <a:buChar char="•"/>
            </a:pPr>
            <a:r>
              <a:rPr lang="da-DK" dirty="0"/>
              <a:t>Svar på spørgsmålene til podcasten</a:t>
            </a:r>
          </a:p>
          <a:p>
            <a:endParaRPr lang="da-DK" dirty="0"/>
          </a:p>
        </p:txBody>
      </p:sp>
      <p:pic>
        <p:nvPicPr>
          <p:cNvPr id="5" name="Billede 4" descr="Et billede, der indeholder Ansigt, tekst, person, skærmbillede&#10;&#10;AI-genereret indhold kan være ukorrekt.">
            <a:extLst>
              <a:ext uri="{FF2B5EF4-FFF2-40B4-BE49-F238E27FC236}">
                <a16:creationId xmlns:a16="http://schemas.microsoft.com/office/drawing/2014/main" id="{72525F9D-1904-4390-825E-5170ADD77468}"/>
              </a:ext>
            </a:extLst>
          </p:cNvPr>
          <p:cNvPicPr>
            <a:picLocks noChangeAspect="1"/>
          </p:cNvPicPr>
          <p:nvPr/>
        </p:nvPicPr>
        <p:blipFill>
          <a:blip r:embed="rId4"/>
          <a:stretch>
            <a:fillRect/>
          </a:stretch>
        </p:blipFill>
        <p:spPr>
          <a:xfrm>
            <a:off x="5143928" y="1397070"/>
            <a:ext cx="3915234" cy="2202319"/>
          </a:xfrm>
          <a:prstGeom prst="rect">
            <a:avLst/>
          </a:prstGeom>
          <a:ln>
            <a:noFill/>
          </a:ln>
        </p:spPr>
      </p:pic>
      <p:pic>
        <p:nvPicPr>
          <p:cNvPr id="6" name="Billede 5" descr="Et billede, der indeholder skærmbillede, tekst, sort, tastatur&#10;&#10;AI-genereret indhold kan være ukorrekt.">
            <a:extLst>
              <a:ext uri="{FF2B5EF4-FFF2-40B4-BE49-F238E27FC236}">
                <a16:creationId xmlns:a16="http://schemas.microsoft.com/office/drawing/2014/main" id="{67E7FADB-8503-9BC2-5500-11670AB9441D}"/>
              </a:ext>
            </a:extLst>
          </p:cNvPr>
          <p:cNvPicPr>
            <a:picLocks noChangeAspect="1"/>
          </p:cNvPicPr>
          <p:nvPr/>
        </p:nvPicPr>
        <p:blipFill>
          <a:blip r:embed="rId5"/>
          <a:srcRect l="24139" t="20863" r="72507" b="70390"/>
          <a:stretch>
            <a:fillRect/>
          </a:stretch>
        </p:blipFill>
        <p:spPr>
          <a:xfrm>
            <a:off x="3352369" y="246133"/>
            <a:ext cx="1219630" cy="762189"/>
          </a:xfrm>
          <a:prstGeom prst="rect">
            <a:avLst/>
          </a:prstGeom>
        </p:spPr>
      </p:pic>
      <p:sp>
        <p:nvSpPr>
          <p:cNvPr id="9" name="Rektangel 8">
            <a:extLst>
              <a:ext uri="{FF2B5EF4-FFF2-40B4-BE49-F238E27FC236}">
                <a16:creationId xmlns:a16="http://schemas.microsoft.com/office/drawing/2014/main" id="{942A59FF-384F-E5A2-45D7-D35F49760636}"/>
              </a:ext>
            </a:extLst>
          </p:cNvPr>
          <p:cNvSpPr/>
          <p:nvPr/>
        </p:nvSpPr>
        <p:spPr>
          <a:xfrm>
            <a:off x="546636" y="511407"/>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a:extLst>
              <a:ext uri="{FF2B5EF4-FFF2-40B4-BE49-F238E27FC236}">
                <a16:creationId xmlns:a16="http://schemas.microsoft.com/office/drawing/2014/main" id="{8CA4A2A1-E291-7175-33C2-9B563A2B6D68}"/>
              </a:ext>
            </a:extLst>
          </p:cNvPr>
          <p:cNvSpPr txBox="1"/>
          <p:nvPr/>
        </p:nvSpPr>
        <p:spPr>
          <a:xfrm>
            <a:off x="546636" y="511406"/>
            <a:ext cx="898453"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a:solidFill>
                  <a:srgbClr val="00558F"/>
                </a:solidFill>
                <a:latin typeface="+mj-lt"/>
                <a:ea typeface="Arial" charset="0"/>
                <a:cs typeface="Arial" charset="0"/>
              </a:rPr>
              <a:t>Øvelse 5</a:t>
            </a:r>
          </a:p>
        </p:txBody>
      </p:sp>
    </p:spTree>
    <p:extLst>
      <p:ext uri="{BB962C8B-B14F-4D97-AF65-F5344CB8AC3E}">
        <p14:creationId xmlns:p14="http://schemas.microsoft.com/office/powerpoint/2010/main" val="1594765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845DE-8E94-7197-ED68-A8B7A075AFE7}"/>
              </a:ext>
            </a:extLst>
          </p:cNvPr>
          <p:cNvSpPr>
            <a:spLocks noGrp="1"/>
          </p:cNvSpPr>
          <p:nvPr>
            <p:ph type="ctrTitle"/>
          </p:nvPr>
        </p:nvSpPr>
        <p:spPr>
          <a:xfrm>
            <a:off x="529866" y="840349"/>
            <a:ext cx="5896334" cy="512201"/>
          </a:xfrm>
        </p:spPr>
        <p:txBody>
          <a:bodyPr/>
          <a:lstStyle/>
          <a:p>
            <a:r>
              <a:rPr lang="da-DK"/>
              <a:t>Præsentation af besøg</a:t>
            </a:r>
          </a:p>
        </p:txBody>
      </p:sp>
      <p:pic>
        <p:nvPicPr>
          <p:cNvPr id="4" name="Billede 3" descr="Et billede, der indeholder skærmbillede, tekst, sort, tastatur&#10;&#10;AI-genereret indhold kan være ukorrekt.">
            <a:extLst>
              <a:ext uri="{FF2B5EF4-FFF2-40B4-BE49-F238E27FC236}">
                <a16:creationId xmlns:a16="http://schemas.microsoft.com/office/drawing/2014/main" id="{9D14CF18-196A-C847-A904-C8B59FE6E0B7}"/>
              </a:ext>
            </a:extLst>
          </p:cNvPr>
          <p:cNvPicPr>
            <a:picLocks noChangeAspect="1"/>
          </p:cNvPicPr>
          <p:nvPr/>
        </p:nvPicPr>
        <p:blipFill>
          <a:blip r:embed="rId3"/>
          <a:srcRect l="12811" t="90577" r="84999" b="-969"/>
          <a:stretch>
            <a:fillRect/>
          </a:stretch>
        </p:blipFill>
        <p:spPr>
          <a:xfrm>
            <a:off x="5695950" y="331477"/>
            <a:ext cx="922570" cy="1049090"/>
          </a:xfrm>
          <a:prstGeom prst="rect">
            <a:avLst/>
          </a:prstGeom>
        </p:spPr>
      </p:pic>
      <p:grpSp>
        <p:nvGrpSpPr>
          <p:cNvPr id="5" name="Gruppe 4">
            <a:extLst>
              <a:ext uri="{FF2B5EF4-FFF2-40B4-BE49-F238E27FC236}">
                <a16:creationId xmlns:a16="http://schemas.microsoft.com/office/drawing/2014/main" id="{4AE6D8B5-B14A-9029-9FBF-F905B61A6C6E}"/>
              </a:ext>
            </a:extLst>
          </p:cNvPr>
          <p:cNvGrpSpPr/>
          <p:nvPr/>
        </p:nvGrpSpPr>
        <p:grpSpPr>
          <a:xfrm>
            <a:off x="529866" y="486278"/>
            <a:ext cx="898452" cy="231645"/>
            <a:chOff x="-584791" y="973770"/>
            <a:chExt cx="898452" cy="231645"/>
          </a:xfrm>
        </p:grpSpPr>
        <p:sp>
          <p:nvSpPr>
            <p:cNvPr id="6" name="Rektangel 5">
              <a:extLst>
                <a:ext uri="{FF2B5EF4-FFF2-40B4-BE49-F238E27FC236}">
                  <a16:creationId xmlns:a16="http://schemas.microsoft.com/office/drawing/2014/main" id="{57167E40-ECDD-93FB-BB03-5A57C9E7BE60}"/>
                </a:ext>
              </a:extLst>
            </p:cNvPr>
            <p:cNvSpPr/>
            <p:nvPr/>
          </p:nvSpPr>
          <p:spPr>
            <a:xfrm>
              <a:off x="-584791" y="973770"/>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5FC31362-A10B-46E0-4016-0C4E8B580D8E}"/>
                </a:ext>
              </a:extLst>
            </p:cNvPr>
            <p:cNvSpPr txBox="1"/>
            <p:nvPr/>
          </p:nvSpPr>
          <p:spPr>
            <a:xfrm>
              <a:off x="-584791" y="973770"/>
              <a:ext cx="898452"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a:solidFill>
                    <a:srgbClr val="00558F"/>
                  </a:solidFill>
                  <a:latin typeface="+mj-lt"/>
                  <a:ea typeface="Arial" charset="0"/>
                  <a:cs typeface="Arial" charset="0"/>
                </a:rPr>
                <a:t>Øvelse 6</a:t>
              </a:r>
            </a:p>
          </p:txBody>
        </p:sp>
      </p:grpSp>
      <p:sp>
        <p:nvSpPr>
          <p:cNvPr id="8" name="Pladsholder til tekst 2">
            <a:extLst>
              <a:ext uri="{FF2B5EF4-FFF2-40B4-BE49-F238E27FC236}">
                <a16:creationId xmlns:a16="http://schemas.microsoft.com/office/drawing/2014/main" id="{6CF01153-A1C3-46CC-3A3F-04C415431BC7}"/>
              </a:ext>
            </a:extLst>
          </p:cNvPr>
          <p:cNvSpPr>
            <a:spLocks noGrp="1"/>
          </p:cNvSpPr>
          <p:nvPr>
            <p:ph type="body" sz="quarter" idx="10"/>
          </p:nvPr>
        </p:nvSpPr>
        <p:spPr>
          <a:xfrm>
            <a:off x="529867" y="1555750"/>
            <a:ext cx="5166083" cy="2889250"/>
          </a:xfrm>
        </p:spPr>
        <p:txBody>
          <a:bodyPr>
            <a:normAutofit/>
          </a:bodyPr>
          <a:lstStyle/>
          <a:p>
            <a:r>
              <a:rPr lang="da-DK" b="1" dirty="0"/>
              <a:t>Formål</a:t>
            </a:r>
          </a:p>
          <a:p>
            <a:r>
              <a:rPr lang="da-DK" dirty="0"/>
              <a:t>At vise, hvordan jeres oplevelser hos en virksomhed til Science Day har været – og hvad I har lært.</a:t>
            </a:r>
            <a:br>
              <a:rPr lang="da-DK" dirty="0"/>
            </a:br>
            <a:endParaRPr lang="da-DK" dirty="0"/>
          </a:p>
          <a:p>
            <a:r>
              <a:rPr lang="da-DK" b="1" dirty="0"/>
              <a:t>Designkrav</a:t>
            </a:r>
          </a:p>
          <a:p>
            <a:pPr marL="342900" indent="-342900">
              <a:buFont typeface="+mj-lt"/>
              <a:buAutoNum type="arabicPeriod"/>
            </a:pPr>
            <a:r>
              <a:rPr lang="da-DK" dirty="0"/>
              <a:t>Vis en medarbejders vej til uddannelse og job.</a:t>
            </a:r>
          </a:p>
          <a:p>
            <a:pPr marL="342900" indent="-342900">
              <a:buFont typeface="+mj-lt"/>
              <a:buAutoNum type="arabicPeriod"/>
            </a:pPr>
            <a:r>
              <a:rPr lang="da-DK" dirty="0"/>
              <a:t>Vis de faglige emner, som I genkender fra skolen.</a:t>
            </a:r>
          </a:p>
          <a:p>
            <a:pPr marL="342900" indent="-342900">
              <a:buFont typeface="+mj-lt"/>
              <a:buAutoNum type="arabicPeriod"/>
            </a:pPr>
            <a:r>
              <a:rPr lang="da-DK" dirty="0"/>
              <a:t>Vis, hvordan virksomheden arbejder med diversitet.</a:t>
            </a:r>
          </a:p>
          <a:p>
            <a:pPr marL="342900" indent="-342900">
              <a:buFont typeface="+mj-lt"/>
              <a:buAutoNum type="arabicPeriod"/>
            </a:pPr>
            <a:r>
              <a:rPr lang="da-DK" dirty="0"/>
              <a:t>Brug meget gerne illustrationer og fotos.</a:t>
            </a:r>
          </a:p>
        </p:txBody>
      </p:sp>
      <p:sp>
        <p:nvSpPr>
          <p:cNvPr id="9" name="Pladsholder til tekst 2">
            <a:extLst>
              <a:ext uri="{FF2B5EF4-FFF2-40B4-BE49-F238E27FC236}">
                <a16:creationId xmlns:a16="http://schemas.microsoft.com/office/drawing/2014/main" id="{E5441C32-1C74-E173-4889-B578458EC7D3}"/>
              </a:ext>
            </a:extLst>
          </p:cNvPr>
          <p:cNvSpPr txBox="1">
            <a:spLocks/>
          </p:cNvSpPr>
          <p:nvPr/>
        </p:nvSpPr>
        <p:spPr>
          <a:xfrm>
            <a:off x="6077712" y="1555750"/>
            <a:ext cx="2590038" cy="2731728"/>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b="1" dirty="0"/>
              <a:t>Vær kreativ!</a:t>
            </a:r>
          </a:p>
          <a:p>
            <a:r>
              <a:rPr lang="da-DK" dirty="0"/>
              <a:t>Brug f.eks. spil, animation, podcast, stop motion, grafisk facilitering, QR-løb, paneldebat, kampagne m.m.</a:t>
            </a:r>
          </a:p>
          <a:p>
            <a:r>
              <a:rPr lang="da-DK" dirty="0"/>
              <a:t>Find det hele på </a:t>
            </a:r>
            <a:r>
              <a:rPr lang="da-DK" dirty="0" err="1"/>
              <a:t>skoletube.dk</a:t>
            </a:r>
            <a:endParaRPr lang="da-DK" dirty="0"/>
          </a:p>
        </p:txBody>
      </p:sp>
    </p:spTree>
    <p:extLst>
      <p:ext uri="{BB962C8B-B14F-4D97-AF65-F5344CB8AC3E}">
        <p14:creationId xmlns:p14="http://schemas.microsoft.com/office/powerpoint/2010/main" val="4134306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60C74DE-B3A1-F0F6-9D27-9B84D4C2B2D7}"/>
              </a:ext>
            </a:extLst>
          </p:cNvPr>
          <p:cNvSpPr>
            <a:spLocks noGrp="1"/>
          </p:cNvSpPr>
          <p:nvPr>
            <p:ph type="ctrTitle"/>
          </p:nvPr>
        </p:nvSpPr>
        <p:spPr>
          <a:xfrm>
            <a:off x="503009" y="448116"/>
            <a:ext cx="8137982" cy="1260395"/>
          </a:xfrm>
        </p:spPr>
        <p:txBody>
          <a:bodyPr/>
          <a:lstStyle/>
          <a:p>
            <a:r>
              <a:rPr lang="da-DK" sz="4800" dirty="0"/>
              <a:t>Hav en fantastisk Science Day</a:t>
            </a:r>
          </a:p>
        </p:txBody>
      </p:sp>
      <p:pic>
        <p:nvPicPr>
          <p:cNvPr id="8" name="Billede 7" descr="Et billede, der indeholder person, indendørs, computer, tøj&#10;&#10;AI-genereret indhold kan være ukorrekt.">
            <a:extLst>
              <a:ext uri="{FF2B5EF4-FFF2-40B4-BE49-F238E27FC236}">
                <a16:creationId xmlns:a16="http://schemas.microsoft.com/office/drawing/2014/main" id="{F265AAA6-0545-D1FA-1EFC-BB69A0680AC6}"/>
              </a:ext>
            </a:extLst>
          </p:cNvPr>
          <p:cNvPicPr>
            <a:picLocks noChangeAspect="1"/>
          </p:cNvPicPr>
          <p:nvPr/>
        </p:nvPicPr>
        <p:blipFill>
          <a:blip r:embed="rId3"/>
          <a:stretch>
            <a:fillRect/>
          </a:stretch>
        </p:blipFill>
        <p:spPr>
          <a:xfrm>
            <a:off x="2477773" y="1907819"/>
            <a:ext cx="4188454" cy="2798649"/>
          </a:xfrm>
          <a:prstGeom prst="rect">
            <a:avLst/>
          </a:prstGeom>
        </p:spPr>
      </p:pic>
      <p:pic>
        <p:nvPicPr>
          <p:cNvPr id="9" name="Billede 8" descr="Et billede, der indeholder Grafik, sort-hvid, symbol, kunst&#10;&#10;AI-genereret indhold kan være ukorrekt.">
            <a:extLst>
              <a:ext uri="{FF2B5EF4-FFF2-40B4-BE49-F238E27FC236}">
                <a16:creationId xmlns:a16="http://schemas.microsoft.com/office/drawing/2014/main" id="{79F61495-4436-F9BB-CF2D-A4047147A389}"/>
              </a:ext>
            </a:extLst>
          </p:cNvPr>
          <p:cNvPicPr>
            <a:picLocks noChangeAspect="1"/>
          </p:cNvPicPr>
          <p:nvPr/>
        </p:nvPicPr>
        <p:blipFill>
          <a:blip r:embed="rId4"/>
          <a:stretch>
            <a:fillRect/>
          </a:stretch>
        </p:blipFill>
        <p:spPr>
          <a:xfrm>
            <a:off x="6000309" y="2225201"/>
            <a:ext cx="1838936" cy="1260395"/>
          </a:xfrm>
          <a:prstGeom prst="rect">
            <a:avLst/>
          </a:prstGeom>
        </p:spPr>
      </p:pic>
    </p:spTree>
    <p:extLst>
      <p:ext uri="{BB962C8B-B14F-4D97-AF65-F5344CB8AC3E}">
        <p14:creationId xmlns:p14="http://schemas.microsoft.com/office/powerpoint/2010/main" val="615824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C72672-7CB1-DCA7-18AD-DEFF8F3822B8}"/>
              </a:ext>
            </a:extLst>
          </p:cNvPr>
          <p:cNvSpPr>
            <a:spLocks noGrp="1"/>
          </p:cNvSpPr>
          <p:nvPr>
            <p:ph type="ctrTitle"/>
          </p:nvPr>
        </p:nvSpPr>
        <p:spPr>
          <a:xfrm>
            <a:off x="594884" y="1728113"/>
            <a:ext cx="2140980" cy="611336"/>
          </a:xfrm>
        </p:spPr>
        <p:txBody>
          <a:bodyPr/>
          <a:lstStyle/>
          <a:p>
            <a:r>
              <a:rPr lang="da-DK"/>
              <a:t>Program</a:t>
            </a:r>
          </a:p>
        </p:txBody>
      </p:sp>
      <p:sp>
        <p:nvSpPr>
          <p:cNvPr id="3" name="Pladsholder til tekst 2">
            <a:extLst>
              <a:ext uri="{FF2B5EF4-FFF2-40B4-BE49-F238E27FC236}">
                <a16:creationId xmlns:a16="http://schemas.microsoft.com/office/drawing/2014/main" id="{6A674EE7-2EB4-30C5-4CDD-B63061860A01}"/>
              </a:ext>
            </a:extLst>
          </p:cNvPr>
          <p:cNvSpPr>
            <a:spLocks noGrp="1"/>
          </p:cNvSpPr>
          <p:nvPr>
            <p:ph type="body" sz="quarter" idx="10"/>
          </p:nvPr>
        </p:nvSpPr>
        <p:spPr>
          <a:xfrm>
            <a:off x="3294621" y="704850"/>
            <a:ext cx="5519180" cy="3949700"/>
          </a:xfrm>
        </p:spPr>
        <p:txBody>
          <a:bodyPr>
            <a:normAutofit/>
          </a:bodyPr>
          <a:lstStyle/>
          <a:p>
            <a:pPr marL="228600" indent="-228600">
              <a:buFont typeface="+mj-lt"/>
              <a:buAutoNum type="arabicPeriod"/>
            </a:pPr>
            <a:r>
              <a:rPr lang="da-DK" dirty="0"/>
              <a:t>Øvelse 1: Undersøg virksomheden</a:t>
            </a:r>
          </a:p>
          <a:p>
            <a:pPr marL="228600" indent="-228600">
              <a:buFont typeface="+mj-lt"/>
              <a:buAutoNum type="arabicPeriod"/>
            </a:pPr>
            <a:r>
              <a:rPr lang="da-DK" dirty="0"/>
              <a:t>Øvelse 2: Spørgsmål til rollemodeller</a:t>
            </a:r>
          </a:p>
          <a:p>
            <a:pPr marL="228600" indent="-228600">
              <a:buFont typeface="+mj-lt"/>
              <a:buAutoNum type="arabicPeriod"/>
            </a:pPr>
            <a:r>
              <a:rPr lang="da-DK" dirty="0"/>
              <a:t>Øvelse 3: 1, 2, mange</a:t>
            </a:r>
          </a:p>
          <a:p>
            <a:pPr marL="228600" indent="-228600">
              <a:buFont typeface="+mj-lt"/>
              <a:buAutoNum type="arabicPeriod"/>
            </a:pPr>
            <a:r>
              <a:rPr lang="da-DK" dirty="0"/>
              <a:t>Fælles diskussion: Diversitet</a:t>
            </a:r>
          </a:p>
          <a:p>
            <a:pPr marL="228600" indent="-228600">
              <a:buFont typeface="+mj-lt"/>
              <a:buAutoNum type="arabicPeriod"/>
            </a:pPr>
            <a:r>
              <a:rPr lang="da-DK" dirty="0"/>
              <a:t>Fælles snak: Hvad er STEM?</a:t>
            </a:r>
          </a:p>
          <a:p>
            <a:pPr marL="228600" indent="-228600">
              <a:buFont typeface="+mj-lt"/>
              <a:buAutoNum type="arabicPeriod"/>
            </a:pPr>
            <a:r>
              <a:rPr lang="da-DK" dirty="0"/>
              <a:t>Øvelse 4: Hvem er jeg?</a:t>
            </a:r>
          </a:p>
          <a:p>
            <a:pPr marL="228600" indent="-228600">
              <a:buFont typeface="+mj-lt"/>
              <a:buAutoNum type="arabicPeriod"/>
            </a:pPr>
            <a:r>
              <a:rPr lang="da-DK" dirty="0"/>
              <a:t>Fælles opsamling: Hvem er jeg?</a:t>
            </a:r>
          </a:p>
          <a:p>
            <a:pPr marL="228600" indent="-228600">
              <a:buFont typeface="+mj-lt"/>
              <a:buAutoNum type="arabicPeriod"/>
            </a:pPr>
            <a:r>
              <a:rPr lang="da-DK" dirty="0"/>
              <a:t>Fælles snak: Diversitet i virksomheden</a:t>
            </a:r>
          </a:p>
          <a:p>
            <a:pPr marL="228600" indent="-228600">
              <a:buFont typeface="+mj-lt"/>
              <a:buAutoNum type="arabicPeriod"/>
            </a:pPr>
            <a:r>
              <a:rPr lang="da-DK" dirty="0">
                <a:cs typeface="Arial" panose="020B0604020202020204"/>
              </a:rPr>
              <a:t>Øvelse 5: Spørgsmål til podcast</a:t>
            </a:r>
          </a:p>
          <a:p>
            <a:pPr marL="228600" indent="-228600">
              <a:buFont typeface="+mj-lt"/>
              <a:buAutoNum type="arabicPeriod"/>
            </a:pPr>
            <a:r>
              <a:rPr lang="da-DK" dirty="0">
                <a:cs typeface="Arial" panose="020B0604020202020204"/>
              </a:rPr>
              <a:t> Øvelse 6: Præsentation af besøg</a:t>
            </a:r>
          </a:p>
        </p:txBody>
      </p:sp>
      <p:pic>
        <p:nvPicPr>
          <p:cNvPr id="4" name="Billede 3" descr="Et billede, der indeholder skærmbillede, Font/skrifttype, nummer/tal, tekst&#10;&#10;AI-genereret indhold kan være ukorrekt.">
            <a:extLst>
              <a:ext uri="{FF2B5EF4-FFF2-40B4-BE49-F238E27FC236}">
                <a16:creationId xmlns:a16="http://schemas.microsoft.com/office/drawing/2014/main" id="{E370D212-3D80-0861-D0A5-CCDFC173342E}"/>
              </a:ext>
            </a:extLst>
          </p:cNvPr>
          <p:cNvPicPr>
            <a:picLocks noChangeAspect="1"/>
          </p:cNvPicPr>
          <p:nvPr/>
        </p:nvPicPr>
        <p:blipFill>
          <a:blip r:embed="rId3"/>
          <a:srcRect l="2100" t="56495" r="87173" b="28438"/>
          <a:stretch>
            <a:fillRect/>
          </a:stretch>
        </p:blipFill>
        <p:spPr>
          <a:xfrm>
            <a:off x="1532419" y="1046927"/>
            <a:ext cx="574837" cy="611336"/>
          </a:xfrm>
          <a:prstGeom prst="rect">
            <a:avLst/>
          </a:prstGeom>
        </p:spPr>
      </p:pic>
    </p:spTree>
    <p:extLst>
      <p:ext uri="{BB962C8B-B14F-4D97-AF65-F5344CB8AC3E}">
        <p14:creationId xmlns:p14="http://schemas.microsoft.com/office/powerpoint/2010/main" val="2535893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033AB-4818-9094-F76E-C1B1082B31F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33594A-CAF1-0E5D-B87C-63F65C2F6734}"/>
              </a:ext>
            </a:extLst>
          </p:cNvPr>
          <p:cNvSpPr>
            <a:spLocks noGrp="1"/>
          </p:cNvSpPr>
          <p:nvPr>
            <p:ph type="ctrTitle"/>
          </p:nvPr>
        </p:nvSpPr>
        <p:spPr>
          <a:xfrm>
            <a:off x="1366730" y="1224465"/>
            <a:ext cx="7189230" cy="430887"/>
          </a:xfrm>
        </p:spPr>
        <p:txBody>
          <a:bodyPr/>
          <a:lstStyle/>
          <a:p>
            <a:r>
              <a:rPr lang="da-DK"/>
              <a:t>Undersøg virksomheden</a:t>
            </a:r>
          </a:p>
        </p:txBody>
      </p:sp>
      <p:sp>
        <p:nvSpPr>
          <p:cNvPr id="3" name="Pladsholder til tekst 2">
            <a:extLst>
              <a:ext uri="{FF2B5EF4-FFF2-40B4-BE49-F238E27FC236}">
                <a16:creationId xmlns:a16="http://schemas.microsoft.com/office/drawing/2014/main" id="{C864B63A-2EF3-AEE7-5985-576EB55E0085}"/>
              </a:ext>
            </a:extLst>
          </p:cNvPr>
          <p:cNvSpPr>
            <a:spLocks noGrp="1"/>
          </p:cNvSpPr>
          <p:nvPr>
            <p:ph type="body" sz="quarter" idx="10"/>
          </p:nvPr>
        </p:nvSpPr>
        <p:spPr>
          <a:xfrm>
            <a:off x="1366730" y="1867822"/>
            <a:ext cx="6862870" cy="2532728"/>
          </a:xfrm>
        </p:spPr>
        <p:txBody>
          <a:bodyPr>
            <a:normAutofit/>
          </a:bodyPr>
          <a:lstStyle/>
          <a:p>
            <a:r>
              <a:rPr lang="da-DK" dirty="0">
                <a:ea typeface="+mn-lt"/>
                <a:cs typeface="+mn-lt"/>
              </a:rPr>
              <a:t>Undersøg på virksomhedens hjemmeside, hvad de beskæftiger sig med.</a:t>
            </a:r>
          </a:p>
          <a:p>
            <a:pPr marL="257175" indent="-257175">
              <a:buFont typeface="Arial" panose="020B0604020202020204" pitchFamily="34" charset="0"/>
              <a:buChar char="•"/>
            </a:pPr>
            <a:r>
              <a:rPr lang="da-DK" dirty="0">
                <a:ea typeface="+mn-lt"/>
                <a:cs typeface="+mn-lt"/>
              </a:rPr>
              <a:t>Hvor stor er virksomheden? Hvor mange medarbejdere har virksomheden? I </a:t>
            </a:r>
            <a:r>
              <a:rPr lang="da-DK">
                <a:ea typeface="+mn-lt"/>
                <a:cs typeface="+mn-lt"/>
              </a:rPr>
              <a:t>hvilke lande findes </a:t>
            </a:r>
            <a:r>
              <a:rPr lang="da-DK" dirty="0">
                <a:ea typeface="+mn-lt"/>
                <a:cs typeface="+mn-lt"/>
              </a:rPr>
              <a:t>virksomheden?</a:t>
            </a:r>
          </a:p>
          <a:p>
            <a:pPr marL="257175" indent="-257175">
              <a:buFont typeface="Arial" panose="020B0604020202020204" pitchFamily="34" charset="0"/>
              <a:buChar char="•"/>
            </a:pPr>
            <a:r>
              <a:rPr lang="da-DK" dirty="0">
                <a:ea typeface="+mn-lt"/>
                <a:cs typeface="+mn-lt"/>
              </a:rPr>
              <a:t>Hvad er virksomhedens historie?</a:t>
            </a:r>
          </a:p>
          <a:p>
            <a:pPr marL="257175" indent="-257175">
              <a:buFont typeface="Arial" panose="020B0604020202020204" pitchFamily="34" charset="0"/>
              <a:buChar char="•"/>
            </a:pPr>
            <a:r>
              <a:rPr lang="da-DK" dirty="0">
                <a:ea typeface="+mn-lt"/>
                <a:cs typeface="+mn-lt"/>
              </a:rPr>
              <a:t>Hvilke typer af ansatte er der i virksomheden?</a:t>
            </a:r>
          </a:p>
          <a:p>
            <a:pPr marL="257175" indent="-257175">
              <a:buFont typeface="Arial" panose="020B0604020202020204" pitchFamily="34" charset="0"/>
              <a:buChar char="•"/>
            </a:pPr>
            <a:r>
              <a:rPr lang="da-DK" dirty="0">
                <a:ea typeface="+mn-lt"/>
                <a:cs typeface="+mn-lt"/>
              </a:rPr>
              <a:t>Arbejder virksomheden bevidst med diversitet? Hvordan viser de det på deres hjemmeside?</a:t>
            </a:r>
            <a:endParaRPr lang="da-DK" dirty="0">
              <a:cs typeface="Arial"/>
            </a:endParaRPr>
          </a:p>
        </p:txBody>
      </p:sp>
      <p:pic>
        <p:nvPicPr>
          <p:cNvPr id="5" name="Billede 4" descr="Et billede, der indeholder skærmbillede, tekst, sort, tastatur&#10;&#10;AI-genereret indhold kan være ukorrekt.">
            <a:extLst>
              <a:ext uri="{FF2B5EF4-FFF2-40B4-BE49-F238E27FC236}">
                <a16:creationId xmlns:a16="http://schemas.microsoft.com/office/drawing/2014/main" id="{406F7BC2-6530-E6C2-697A-ABE379541250}"/>
              </a:ext>
            </a:extLst>
          </p:cNvPr>
          <p:cNvPicPr>
            <a:picLocks noChangeAspect="1"/>
          </p:cNvPicPr>
          <p:nvPr/>
        </p:nvPicPr>
        <p:blipFill>
          <a:blip r:embed="rId3"/>
          <a:srcRect l="47241" t="55920" r="50417" b="33688"/>
          <a:stretch>
            <a:fillRect/>
          </a:stretch>
        </p:blipFill>
        <p:spPr>
          <a:xfrm>
            <a:off x="6593073" y="567389"/>
            <a:ext cx="804159" cy="855192"/>
          </a:xfrm>
          <a:prstGeom prst="rect">
            <a:avLst/>
          </a:prstGeom>
        </p:spPr>
      </p:pic>
      <p:grpSp>
        <p:nvGrpSpPr>
          <p:cNvPr id="8" name="Gruppe 7">
            <a:extLst>
              <a:ext uri="{FF2B5EF4-FFF2-40B4-BE49-F238E27FC236}">
                <a16:creationId xmlns:a16="http://schemas.microsoft.com/office/drawing/2014/main" id="{43F22DED-2D2C-DAAF-BFC2-CD0B35D6A410}"/>
              </a:ext>
            </a:extLst>
          </p:cNvPr>
          <p:cNvGrpSpPr/>
          <p:nvPr/>
        </p:nvGrpSpPr>
        <p:grpSpPr>
          <a:xfrm>
            <a:off x="1366730" y="801823"/>
            <a:ext cx="898452" cy="231645"/>
            <a:chOff x="-584791" y="973770"/>
            <a:chExt cx="898452" cy="231645"/>
          </a:xfrm>
        </p:grpSpPr>
        <p:sp>
          <p:nvSpPr>
            <p:cNvPr id="7" name="Rektangel 6">
              <a:extLst>
                <a:ext uri="{FF2B5EF4-FFF2-40B4-BE49-F238E27FC236}">
                  <a16:creationId xmlns:a16="http://schemas.microsoft.com/office/drawing/2014/main" id="{05B0E732-4DDA-606C-3B97-A9178DD687EE}"/>
                </a:ext>
              </a:extLst>
            </p:cNvPr>
            <p:cNvSpPr/>
            <p:nvPr/>
          </p:nvSpPr>
          <p:spPr>
            <a:xfrm>
              <a:off x="-584791" y="973770"/>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a:extLst>
                <a:ext uri="{FF2B5EF4-FFF2-40B4-BE49-F238E27FC236}">
                  <a16:creationId xmlns:a16="http://schemas.microsoft.com/office/drawing/2014/main" id="{B4060D9E-C67C-D957-F6C4-73EC0AA22E9C}"/>
                </a:ext>
              </a:extLst>
            </p:cNvPr>
            <p:cNvSpPr txBox="1"/>
            <p:nvPr/>
          </p:nvSpPr>
          <p:spPr>
            <a:xfrm>
              <a:off x="-584791" y="973770"/>
              <a:ext cx="898452"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a:solidFill>
                    <a:srgbClr val="00558F"/>
                  </a:solidFill>
                  <a:latin typeface="+mj-lt"/>
                  <a:ea typeface="Arial" charset="0"/>
                  <a:cs typeface="Arial" charset="0"/>
                </a:rPr>
                <a:t>Øvelse 1</a:t>
              </a:r>
            </a:p>
          </p:txBody>
        </p:sp>
      </p:grpSp>
    </p:spTree>
    <p:extLst>
      <p:ext uri="{BB962C8B-B14F-4D97-AF65-F5344CB8AC3E}">
        <p14:creationId xmlns:p14="http://schemas.microsoft.com/office/powerpoint/2010/main" val="1982892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14CC0-992B-A6AA-1C77-D23D23E21F2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9B250CB-E1BA-1036-1207-F577EAA9932E}"/>
              </a:ext>
            </a:extLst>
          </p:cNvPr>
          <p:cNvSpPr>
            <a:spLocks noGrp="1"/>
          </p:cNvSpPr>
          <p:nvPr>
            <p:ph type="ctrTitle"/>
          </p:nvPr>
        </p:nvSpPr>
        <p:spPr>
          <a:xfrm>
            <a:off x="884204" y="902638"/>
            <a:ext cx="7235160" cy="608955"/>
          </a:xfrm>
        </p:spPr>
        <p:txBody>
          <a:bodyPr/>
          <a:lstStyle/>
          <a:p>
            <a:r>
              <a:rPr lang="da-DK"/>
              <a:t>Spørgsmål til rollemodeller</a:t>
            </a:r>
          </a:p>
        </p:txBody>
      </p:sp>
      <p:pic>
        <p:nvPicPr>
          <p:cNvPr id="7" name="Billede 6" descr="Et billede, der indeholder skærmbillede, tekst, sort, tastatur&#10;&#10;AI-genereret indhold kan være ukorrekt.">
            <a:extLst>
              <a:ext uri="{FF2B5EF4-FFF2-40B4-BE49-F238E27FC236}">
                <a16:creationId xmlns:a16="http://schemas.microsoft.com/office/drawing/2014/main" id="{364B1711-95B3-4C75-D67C-583A2CC5F8F3}"/>
              </a:ext>
            </a:extLst>
          </p:cNvPr>
          <p:cNvPicPr>
            <a:picLocks noChangeAspect="1"/>
          </p:cNvPicPr>
          <p:nvPr/>
        </p:nvPicPr>
        <p:blipFill>
          <a:blip r:embed="rId3"/>
          <a:srcRect l="12536" t="20863" r="85330" b="70390"/>
          <a:stretch>
            <a:fillRect/>
          </a:stretch>
        </p:blipFill>
        <p:spPr>
          <a:xfrm>
            <a:off x="7759700" y="326079"/>
            <a:ext cx="897149" cy="881037"/>
          </a:xfrm>
          <a:prstGeom prst="rect">
            <a:avLst/>
          </a:prstGeom>
        </p:spPr>
      </p:pic>
      <p:grpSp>
        <p:nvGrpSpPr>
          <p:cNvPr id="8" name="Gruppe 7">
            <a:extLst>
              <a:ext uri="{FF2B5EF4-FFF2-40B4-BE49-F238E27FC236}">
                <a16:creationId xmlns:a16="http://schemas.microsoft.com/office/drawing/2014/main" id="{E3AD06A7-FC4D-D510-7C79-BEF4697A4069}"/>
              </a:ext>
            </a:extLst>
          </p:cNvPr>
          <p:cNvGrpSpPr/>
          <p:nvPr/>
        </p:nvGrpSpPr>
        <p:grpSpPr>
          <a:xfrm>
            <a:off x="884204" y="627191"/>
            <a:ext cx="898452" cy="231645"/>
            <a:chOff x="-584791" y="973770"/>
            <a:chExt cx="898452" cy="231645"/>
          </a:xfrm>
        </p:grpSpPr>
        <p:sp>
          <p:nvSpPr>
            <p:cNvPr id="9" name="Rektangel 8">
              <a:extLst>
                <a:ext uri="{FF2B5EF4-FFF2-40B4-BE49-F238E27FC236}">
                  <a16:creationId xmlns:a16="http://schemas.microsoft.com/office/drawing/2014/main" id="{2BB9E8A7-1169-5EC8-87E3-94296E38DB47}"/>
                </a:ext>
              </a:extLst>
            </p:cNvPr>
            <p:cNvSpPr/>
            <p:nvPr/>
          </p:nvSpPr>
          <p:spPr>
            <a:xfrm>
              <a:off x="-584791" y="973770"/>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a:extLst>
                <a:ext uri="{FF2B5EF4-FFF2-40B4-BE49-F238E27FC236}">
                  <a16:creationId xmlns:a16="http://schemas.microsoft.com/office/drawing/2014/main" id="{853A08B5-7377-5D8B-E5DD-B61BA06FA5E6}"/>
                </a:ext>
              </a:extLst>
            </p:cNvPr>
            <p:cNvSpPr txBox="1"/>
            <p:nvPr/>
          </p:nvSpPr>
          <p:spPr>
            <a:xfrm>
              <a:off x="-584791" y="973770"/>
              <a:ext cx="898452"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dirty="0">
                  <a:solidFill>
                    <a:srgbClr val="00558F"/>
                  </a:solidFill>
                  <a:latin typeface="+mj-lt"/>
                  <a:ea typeface="Arial" charset="0"/>
                  <a:cs typeface="Arial" charset="0"/>
                </a:rPr>
                <a:t>Øvelse 2</a:t>
              </a:r>
            </a:p>
          </p:txBody>
        </p:sp>
      </p:grpSp>
      <p:sp>
        <p:nvSpPr>
          <p:cNvPr id="3" name="Pladsholder til tekst 2">
            <a:extLst>
              <a:ext uri="{FF2B5EF4-FFF2-40B4-BE49-F238E27FC236}">
                <a16:creationId xmlns:a16="http://schemas.microsoft.com/office/drawing/2014/main" id="{FA17C2B5-64F4-8A1C-2DA8-06637FA58642}"/>
              </a:ext>
            </a:extLst>
          </p:cNvPr>
          <p:cNvSpPr>
            <a:spLocks noGrp="1"/>
          </p:cNvSpPr>
          <p:nvPr>
            <p:ph type="body" sz="quarter" idx="10"/>
          </p:nvPr>
        </p:nvSpPr>
        <p:spPr>
          <a:xfrm>
            <a:off x="905173" y="1760165"/>
            <a:ext cx="6147899" cy="2477330"/>
          </a:xfrm>
        </p:spPr>
        <p:txBody>
          <a:bodyPr>
            <a:noAutofit/>
          </a:bodyPr>
          <a:lstStyle/>
          <a:p>
            <a:r>
              <a:rPr lang="da-DK" dirty="0"/>
              <a:t>Til Science Dat vil I møde nogle medarbejdere på virksomheden, som vil fortælle om deres vej og omveje til deres uddannelse og job. </a:t>
            </a:r>
            <a:br>
              <a:rPr lang="da-DK" dirty="0"/>
            </a:br>
            <a:endParaRPr lang="da-DK" b="1" i="1" dirty="0"/>
          </a:p>
          <a:p>
            <a:r>
              <a:rPr lang="da-DK" b="1" i="1" dirty="0"/>
              <a:t>Forbered mindst 5 spørgsmål</a:t>
            </a:r>
            <a:br>
              <a:rPr lang="da-DK" b="1" i="1" dirty="0"/>
            </a:br>
            <a:endParaRPr lang="da-DK" b="1" i="1" dirty="0"/>
          </a:p>
          <a:p>
            <a:r>
              <a:rPr lang="da-DK" dirty="0"/>
              <a:t>Tag spørgsmålene med til Science Day, og stil dem til de medarbejdere, I møder.</a:t>
            </a:r>
          </a:p>
          <a:p>
            <a:r>
              <a:rPr lang="da-DK" dirty="0"/>
              <a:t>Stil meget gerne nysgerrige spørgsmål til medarbejderne og tag evt. noter og fotos.</a:t>
            </a:r>
          </a:p>
        </p:txBody>
      </p:sp>
    </p:spTree>
    <p:extLst>
      <p:ext uri="{BB962C8B-B14F-4D97-AF65-F5344CB8AC3E}">
        <p14:creationId xmlns:p14="http://schemas.microsoft.com/office/powerpoint/2010/main" val="2441493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87075-894F-AAD9-9926-240A032B4DA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5CB253-16DD-ED83-2373-1E4599E5B544}"/>
              </a:ext>
            </a:extLst>
          </p:cNvPr>
          <p:cNvSpPr>
            <a:spLocks noGrp="1"/>
          </p:cNvSpPr>
          <p:nvPr>
            <p:ph type="ctrTitle"/>
          </p:nvPr>
        </p:nvSpPr>
        <p:spPr>
          <a:xfrm>
            <a:off x="521377" y="2109420"/>
            <a:ext cx="3542623" cy="576880"/>
          </a:xfrm>
        </p:spPr>
        <p:txBody>
          <a:bodyPr/>
          <a:lstStyle/>
          <a:p>
            <a:r>
              <a:rPr lang="da-DK"/>
              <a:t>1, 2, mange</a:t>
            </a:r>
          </a:p>
        </p:txBody>
      </p:sp>
      <p:sp>
        <p:nvSpPr>
          <p:cNvPr id="3" name="Pladsholder til tekst 2">
            <a:extLst>
              <a:ext uri="{FF2B5EF4-FFF2-40B4-BE49-F238E27FC236}">
                <a16:creationId xmlns:a16="http://schemas.microsoft.com/office/drawing/2014/main" id="{E7CC5779-12F0-B7D1-8773-8508B167F73B}"/>
              </a:ext>
            </a:extLst>
          </p:cNvPr>
          <p:cNvSpPr>
            <a:spLocks noGrp="1"/>
          </p:cNvSpPr>
          <p:nvPr>
            <p:ph type="body" sz="quarter" idx="10"/>
          </p:nvPr>
        </p:nvSpPr>
        <p:spPr>
          <a:xfrm>
            <a:off x="4572000" y="691942"/>
            <a:ext cx="3724656" cy="1687630"/>
          </a:xfrm>
        </p:spPr>
        <p:txBody>
          <a:bodyPr>
            <a:normAutofit/>
          </a:bodyPr>
          <a:lstStyle/>
          <a:p>
            <a:r>
              <a:rPr lang="da-DK" b="1" dirty="0"/>
              <a:t>1. Individuelt</a:t>
            </a:r>
            <a:br>
              <a:rPr lang="da-DK" dirty="0"/>
            </a:br>
            <a:r>
              <a:rPr lang="da-DK" dirty="0"/>
              <a:t> </a:t>
            </a:r>
            <a:br>
              <a:rPr lang="da-DK" dirty="0"/>
            </a:br>
            <a:r>
              <a:rPr lang="da-DK" dirty="0">
                <a:latin typeface="Arial" charset="0"/>
                <a:ea typeface="Arial" charset="0"/>
                <a:cs typeface="Arial" charset="0"/>
              </a:rPr>
              <a:t>Brainstorm over begrebet </a:t>
            </a:r>
            <a:r>
              <a:rPr lang="da-DK" i="1" dirty="0">
                <a:latin typeface="Arial" charset="0"/>
                <a:ea typeface="Arial" charset="0"/>
                <a:cs typeface="Arial" charset="0"/>
              </a:rPr>
              <a:t>diversitet</a:t>
            </a:r>
            <a:r>
              <a:rPr lang="da-DK" b="1" dirty="0">
                <a:latin typeface="Arial" charset="0"/>
                <a:ea typeface="Arial" charset="0"/>
                <a:cs typeface="Arial" charset="0"/>
              </a:rPr>
              <a:t> </a:t>
            </a:r>
            <a:r>
              <a:rPr lang="da-DK" dirty="0">
                <a:latin typeface="Arial" charset="0"/>
                <a:ea typeface="Arial" charset="0"/>
                <a:cs typeface="Arial" charset="0"/>
              </a:rPr>
              <a:t>i 2 minutter. </a:t>
            </a:r>
            <a:br>
              <a:rPr lang="da-DK" dirty="0">
                <a:latin typeface="Arial" charset="0"/>
                <a:ea typeface="Arial" charset="0"/>
                <a:cs typeface="Arial" charset="0"/>
              </a:rPr>
            </a:br>
            <a:br>
              <a:rPr lang="da-DK" dirty="0">
                <a:latin typeface="Arial" charset="0"/>
                <a:ea typeface="Arial" charset="0"/>
                <a:cs typeface="Arial" charset="0"/>
              </a:rPr>
            </a:br>
            <a:r>
              <a:rPr lang="da-DK" dirty="0">
                <a:latin typeface="Arial" charset="0"/>
                <a:ea typeface="Arial" charset="0"/>
                <a:cs typeface="Arial" charset="0"/>
              </a:rPr>
              <a:t>Notér alle tanker ned på hver sin post-it.</a:t>
            </a:r>
            <a:endParaRPr lang="da-DK" dirty="0"/>
          </a:p>
        </p:txBody>
      </p:sp>
      <p:pic>
        <p:nvPicPr>
          <p:cNvPr id="4" name="Billede 3" descr="Et billede, der indeholder skærmbillede, tekst, sort, tastatur&#10;&#10;AI-genereret indhold kan være ukorrekt.">
            <a:extLst>
              <a:ext uri="{FF2B5EF4-FFF2-40B4-BE49-F238E27FC236}">
                <a16:creationId xmlns:a16="http://schemas.microsoft.com/office/drawing/2014/main" id="{438F201F-E105-45AC-713D-3E180BA55786}"/>
              </a:ext>
            </a:extLst>
          </p:cNvPr>
          <p:cNvPicPr>
            <a:picLocks noChangeAspect="1"/>
          </p:cNvPicPr>
          <p:nvPr/>
        </p:nvPicPr>
        <p:blipFill>
          <a:blip r:embed="rId3"/>
          <a:srcRect l="11868" t="40175" r="84778" b="52370"/>
          <a:stretch>
            <a:fillRect/>
          </a:stretch>
        </p:blipFill>
        <p:spPr>
          <a:xfrm>
            <a:off x="2545835" y="1297122"/>
            <a:ext cx="1331117" cy="708991"/>
          </a:xfrm>
          <a:prstGeom prst="rect">
            <a:avLst/>
          </a:prstGeom>
        </p:spPr>
      </p:pic>
      <p:grpSp>
        <p:nvGrpSpPr>
          <p:cNvPr id="7" name="Gruppe 6">
            <a:extLst>
              <a:ext uri="{FF2B5EF4-FFF2-40B4-BE49-F238E27FC236}">
                <a16:creationId xmlns:a16="http://schemas.microsoft.com/office/drawing/2014/main" id="{F5C1A579-00E2-B64B-3CD2-E8941C61A85F}"/>
              </a:ext>
            </a:extLst>
          </p:cNvPr>
          <p:cNvGrpSpPr/>
          <p:nvPr/>
        </p:nvGrpSpPr>
        <p:grpSpPr>
          <a:xfrm>
            <a:off x="521377" y="1671162"/>
            <a:ext cx="898452" cy="231645"/>
            <a:chOff x="-584791" y="973770"/>
            <a:chExt cx="898452" cy="231645"/>
          </a:xfrm>
        </p:grpSpPr>
        <p:sp>
          <p:nvSpPr>
            <p:cNvPr id="8" name="Rektangel 7">
              <a:extLst>
                <a:ext uri="{FF2B5EF4-FFF2-40B4-BE49-F238E27FC236}">
                  <a16:creationId xmlns:a16="http://schemas.microsoft.com/office/drawing/2014/main" id="{007B0E7F-E2BB-9BD2-F0B0-3797CC497C12}"/>
                </a:ext>
              </a:extLst>
            </p:cNvPr>
            <p:cNvSpPr/>
            <p:nvPr/>
          </p:nvSpPr>
          <p:spPr>
            <a:xfrm>
              <a:off x="-584791" y="973770"/>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F6608EED-931A-ADED-141F-36CB9F57D095}"/>
                </a:ext>
              </a:extLst>
            </p:cNvPr>
            <p:cNvSpPr txBox="1"/>
            <p:nvPr/>
          </p:nvSpPr>
          <p:spPr>
            <a:xfrm>
              <a:off x="-584791" y="973770"/>
              <a:ext cx="898452"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a:solidFill>
                    <a:srgbClr val="00558F"/>
                  </a:solidFill>
                  <a:latin typeface="+mj-lt"/>
                  <a:ea typeface="Arial" charset="0"/>
                  <a:cs typeface="Arial" charset="0"/>
                </a:rPr>
                <a:t>Øvelse 3</a:t>
              </a:r>
            </a:p>
          </p:txBody>
        </p:sp>
      </p:grpSp>
      <p:sp>
        <p:nvSpPr>
          <p:cNvPr id="5" name="Pladsholder til tekst 2">
            <a:extLst>
              <a:ext uri="{FF2B5EF4-FFF2-40B4-BE49-F238E27FC236}">
                <a16:creationId xmlns:a16="http://schemas.microsoft.com/office/drawing/2014/main" id="{DD1BFD0D-9439-758F-2B23-482AFF8AA2C6}"/>
              </a:ext>
            </a:extLst>
          </p:cNvPr>
          <p:cNvSpPr txBox="1">
            <a:spLocks/>
          </p:cNvSpPr>
          <p:nvPr/>
        </p:nvSpPr>
        <p:spPr>
          <a:xfrm>
            <a:off x="4572000" y="2553462"/>
            <a:ext cx="3603544" cy="1980761"/>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b="1" dirty="0"/>
              <a:t>2. To og to</a:t>
            </a:r>
            <a:br>
              <a:rPr lang="da-DK" dirty="0"/>
            </a:br>
            <a:br>
              <a:rPr lang="da-DK" dirty="0"/>
            </a:br>
            <a:r>
              <a:rPr lang="da-DK" dirty="0">
                <a:latin typeface="Arial" charset="0"/>
                <a:ea typeface="Arial" charset="0"/>
                <a:cs typeface="Arial" charset="0"/>
              </a:rPr>
              <a:t>Forklar kort dine post-</a:t>
            </a:r>
            <a:r>
              <a:rPr lang="da-DK" dirty="0" err="1">
                <a:latin typeface="Arial" charset="0"/>
                <a:ea typeface="Arial" charset="0"/>
                <a:cs typeface="Arial" charset="0"/>
              </a:rPr>
              <a:t>its</a:t>
            </a:r>
            <a:r>
              <a:rPr lang="da-DK" dirty="0">
                <a:latin typeface="Arial" charset="0"/>
                <a:ea typeface="Arial" charset="0"/>
                <a:cs typeface="Arial" charset="0"/>
              </a:rPr>
              <a:t> for den anden person (1 minut). </a:t>
            </a:r>
            <a:br>
              <a:rPr lang="da-DK" dirty="0">
                <a:latin typeface="Arial" charset="0"/>
                <a:ea typeface="Arial" charset="0"/>
                <a:cs typeface="Arial" charset="0"/>
              </a:rPr>
            </a:br>
            <a:br>
              <a:rPr lang="da-DK" dirty="0">
                <a:latin typeface="Arial" charset="0"/>
                <a:ea typeface="Arial" charset="0"/>
                <a:cs typeface="Arial" charset="0"/>
              </a:rPr>
            </a:br>
            <a:r>
              <a:rPr lang="da-DK" dirty="0">
                <a:latin typeface="Arial" charset="0"/>
                <a:ea typeface="Arial" charset="0"/>
                <a:cs typeface="Arial" charset="0"/>
              </a:rPr>
              <a:t>Skift, så den anden person også forklarer sine post-</a:t>
            </a:r>
            <a:r>
              <a:rPr lang="da-DK" dirty="0" err="1">
                <a:latin typeface="Arial" charset="0"/>
                <a:ea typeface="Arial" charset="0"/>
                <a:cs typeface="Arial" charset="0"/>
              </a:rPr>
              <a:t>its</a:t>
            </a:r>
            <a:r>
              <a:rPr lang="da-DK" dirty="0">
                <a:latin typeface="Arial" charset="0"/>
                <a:ea typeface="Arial" charset="0"/>
                <a:cs typeface="Arial" charset="0"/>
              </a:rPr>
              <a:t> (1 minut).</a:t>
            </a:r>
            <a:endParaRPr lang="da-DK" dirty="0"/>
          </a:p>
        </p:txBody>
      </p:sp>
      <p:sp>
        <p:nvSpPr>
          <p:cNvPr id="6" name="Tekstfelt 5">
            <a:extLst>
              <a:ext uri="{FF2B5EF4-FFF2-40B4-BE49-F238E27FC236}">
                <a16:creationId xmlns:a16="http://schemas.microsoft.com/office/drawing/2014/main" id="{D84D2AED-AF9C-CE9A-0B5D-A981AF975B31}"/>
              </a:ext>
            </a:extLst>
          </p:cNvPr>
          <p:cNvSpPr txBox="1"/>
          <p:nvPr/>
        </p:nvSpPr>
        <p:spPr>
          <a:xfrm>
            <a:off x="5718048" y="2011680"/>
            <a:ext cx="0" cy="0"/>
          </a:xfrm>
          <a:prstGeom prst="rect">
            <a:avLst/>
          </a:prstGeom>
        </p:spPr>
        <p:txBody>
          <a:bodyPr vert="horz" wrap="none" lIns="0" tIns="0" rIns="0" bIns="0" rtlCol="0" anchor="t">
            <a:noAutofit/>
          </a:bodyPr>
          <a:lstStyle/>
          <a:p>
            <a:endParaRPr lang="da-DK" sz="1100" b="0" i="0" spc="0" dirty="0" err="1">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3382647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51D4B-3051-976A-7500-341A2CE52715}"/>
            </a:ext>
          </a:extLst>
        </p:cNvPr>
        <p:cNvGrpSpPr/>
        <p:nvPr/>
      </p:nvGrpSpPr>
      <p:grpSpPr>
        <a:xfrm>
          <a:off x="0" y="0"/>
          <a:ext cx="0" cy="0"/>
          <a:chOff x="0" y="0"/>
          <a:chExt cx="0" cy="0"/>
        </a:xfrm>
      </p:grpSpPr>
      <p:sp>
        <p:nvSpPr>
          <p:cNvPr id="6" name="Pladsholder til tekst 2">
            <a:extLst>
              <a:ext uri="{FF2B5EF4-FFF2-40B4-BE49-F238E27FC236}">
                <a16:creationId xmlns:a16="http://schemas.microsoft.com/office/drawing/2014/main" id="{61287715-EE66-55C4-D0A6-59E2C926523E}"/>
              </a:ext>
            </a:extLst>
          </p:cNvPr>
          <p:cNvSpPr txBox="1">
            <a:spLocks/>
          </p:cNvSpPr>
          <p:nvPr/>
        </p:nvSpPr>
        <p:spPr>
          <a:xfrm>
            <a:off x="2171616" y="1089504"/>
            <a:ext cx="4284048" cy="1466928"/>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b="1" dirty="0"/>
              <a:t>3. Grupper med 5-6 personer</a:t>
            </a:r>
            <a:br>
              <a:rPr lang="da-DK" dirty="0"/>
            </a:br>
            <a:br>
              <a:rPr lang="da-DK" dirty="0"/>
            </a:br>
            <a:r>
              <a:rPr lang="da-DK" dirty="0">
                <a:latin typeface="Arial" charset="0"/>
                <a:ea typeface="Arial" charset="0"/>
                <a:cs typeface="Arial" charset="0"/>
              </a:rPr>
              <a:t>Saml og kategorisér jeres post-</a:t>
            </a:r>
            <a:r>
              <a:rPr lang="da-DK" dirty="0" err="1">
                <a:latin typeface="Arial" charset="0"/>
                <a:ea typeface="Arial" charset="0"/>
                <a:cs typeface="Arial" charset="0"/>
              </a:rPr>
              <a:t>its</a:t>
            </a:r>
            <a:r>
              <a:rPr lang="da-DK" dirty="0">
                <a:latin typeface="Arial" charset="0"/>
                <a:ea typeface="Arial" charset="0"/>
                <a:cs typeface="Arial" charset="0"/>
              </a:rPr>
              <a:t> i overordnede grupperinger.</a:t>
            </a:r>
            <a:endParaRPr lang="da-DK" dirty="0"/>
          </a:p>
        </p:txBody>
      </p:sp>
      <p:sp>
        <p:nvSpPr>
          <p:cNvPr id="12" name="Pladsholder til tekst 2">
            <a:extLst>
              <a:ext uri="{FF2B5EF4-FFF2-40B4-BE49-F238E27FC236}">
                <a16:creationId xmlns:a16="http://schemas.microsoft.com/office/drawing/2014/main" id="{FD9CBF35-4377-6CD7-8B0D-D0E27A107927}"/>
              </a:ext>
            </a:extLst>
          </p:cNvPr>
          <p:cNvSpPr txBox="1">
            <a:spLocks/>
          </p:cNvSpPr>
          <p:nvPr/>
        </p:nvSpPr>
        <p:spPr>
          <a:xfrm>
            <a:off x="2171616" y="2488620"/>
            <a:ext cx="4284048" cy="1565376"/>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b="1" dirty="0"/>
              <a:t>4. Klasseopsamling</a:t>
            </a:r>
            <a:br>
              <a:rPr lang="da-DK" dirty="0"/>
            </a:br>
            <a:br>
              <a:rPr lang="da-DK" dirty="0"/>
            </a:br>
            <a:r>
              <a:rPr lang="da-DK" dirty="0">
                <a:latin typeface="Arial" charset="0"/>
                <a:ea typeface="Arial" charset="0"/>
                <a:cs typeface="Arial" charset="0"/>
              </a:rPr>
              <a:t>Hver gruppe fortæller om de vigtigste pointer fra kategoriseringen af deres post-</a:t>
            </a:r>
            <a:r>
              <a:rPr lang="da-DK" dirty="0" err="1">
                <a:latin typeface="Arial" charset="0"/>
                <a:ea typeface="Arial" charset="0"/>
                <a:cs typeface="Arial" charset="0"/>
              </a:rPr>
              <a:t>its</a:t>
            </a:r>
            <a:r>
              <a:rPr lang="da-DK" dirty="0">
                <a:latin typeface="Arial" charset="0"/>
                <a:ea typeface="Arial" charset="0"/>
                <a:cs typeface="Arial" charset="0"/>
              </a:rPr>
              <a:t>.</a:t>
            </a:r>
          </a:p>
          <a:p>
            <a:endParaRPr lang="da-DK" dirty="0"/>
          </a:p>
        </p:txBody>
      </p:sp>
      <p:pic>
        <p:nvPicPr>
          <p:cNvPr id="2" name="Billede 1" descr="Et billede, der indeholder skærmbillede, tekst, sort, tastatur&#10;&#10;AI-genereret indhold kan være ukorrekt.">
            <a:extLst>
              <a:ext uri="{FF2B5EF4-FFF2-40B4-BE49-F238E27FC236}">
                <a16:creationId xmlns:a16="http://schemas.microsoft.com/office/drawing/2014/main" id="{DA783360-62A1-2594-001D-71D00B4F48F5}"/>
              </a:ext>
            </a:extLst>
          </p:cNvPr>
          <p:cNvPicPr>
            <a:picLocks noChangeAspect="1"/>
          </p:cNvPicPr>
          <p:nvPr/>
        </p:nvPicPr>
        <p:blipFill>
          <a:blip r:embed="rId3"/>
          <a:srcRect l="11868" t="40175" r="84778" b="52370"/>
          <a:stretch>
            <a:fillRect/>
          </a:stretch>
        </p:blipFill>
        <p:spPr>
          <a:xfrm>
            <a:off x="7232135" y="478381"/>
            <a:ext cx="1331117" cy="708991"/>
          </a:xfrm>
          <a:prstGeom prst="rect">
            <a:avLst/>
          </a:prstGeom>
        </p:spPr>
      </p:pic>
    </p:spTree>
    <p:extLst>
      <p:ext uri="{BB962C8B-B14F-4D97-AF65-F5344CB8AC3E}">
        <p14:creationId xmlns:p14="http://schemas.microsoft.com/office/powerpoint/2010/main" val="14267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72EF7-56F4-6B39-A926-22BE04C04AF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A4BE24-2DE3-0770-B820-64295FB4837F}"/>
              </a:ext>
            </a:extLst>
          </p:cNvPr>
          <p:cNvSpPr>
            <a:spLocks noGrp="1"/>
          </p:cNvSpPr>
          <p:nvPr>
            <p:ph type="ctrTitle"/>
          </p:nvPr>
        </p:nvSpPr>
        <p:spPr>
          <a:xfrm>
            <a:off x="1552656" y="1371900"/>
            <a:ext cx="3609894" cy="517168"/>
          </a:xfrm>
        </p:spPr>
        <p:txBody>
          <a:bodyPr/>
          <a:lstStyle/>
          <a:p>
            <a:r>
              <a:rPr lang="da-DK"/>
              <a:t>Diversitet</a:t>
            </a:r>
          </a:p>
        </p:txBody>
      </p:sp>
      <p:sp>
        <p:nvSpPr>
          <p:cNvPr id="3" name="Pladsholder til tekst 2">
            <a:extLst>
              <a:ext uri="{FF2B5EF4-FFF2-40B4-BE49-F238E27FC236}">
                <a16:creationId xmlns:a16="http://schemas.microsoft.com/office/drawing/2014/main" id="{C9E477AD-DD50-656D-EFC3-62E6F9C507F1}"/>
              </a:ext>
            </a:extLst>
          </p:cNvPr>
          <p:cNvSpPr>
            <a:spLocks noGrp="1"/>
          </p:cNvSpPr>
          <p:nvPr>
            <p:ph type="body" sz="quarter" idx="10"/>
          </p:nvPr>
        </p:nvSpPr>
        <p:spPr>
          <a:xfrm>
            <a:off x="1552656" y="2166193"/>
            <a:ext cx="5749844" cy="2007852"/>
          </a:xfrm>
        </p:spPr>
        <p:txBody>
          <a:bodyPr>
            <a:normAutofit/>
          </a:bodyPr>
          <a:lstStyle/>
          <a:p>
            <a:pPr marL="285750" indent="-285750" fontAlgn="ctr">
              <a:lnSpc>
                <a:spcPct val="110000"/>
              </a:lnSpc>
              <a:spcBef>
                <a:spcPts val="0"/>
              </a:spcBef>
              <a:spcAft>
                <a:spcPts val="800"/>
              </a:spcAft>
              <a:buFont typeface="Arial" panose="020B0604020202020204" pitchFamily="34" charset="0"/>
              <a:buChar char="•"/>
            </a:pPr>
            <a:r>
              <a:rPr lang="da-DK" dirty="0"/>
              <a:t>Hvordan kan man forklare begrebet diversitet i sammenhæng med en sport? F.eks. forskellige roller på et fodboldhold, et e-sports-team osv.</a:t>
            </a:r>
          </a:p>
          <a:p>
            <a:pPr marL="285750" indent="-285750" fontAlgn="ctr">
              <a:lnSpc>
                <a:spcPct val="110000"/>
              </a:lnSpc>
              <a:spcBef>
                <a:spcPts val="0"/>
              </a:spcBef>
              <a:spcAft>
                <a:spcPts val="800"/>
              </a:spcAft>
              <a:buFont typeface="Arial" panose="020B0604020202020204" pitchFamily="34" charset="0"/>
              <a:buChar char="•"/>
            </a:pPr>
            <a:r>
              <a:rPr lang="da-DK" dirty="0"/>
              <a:t>Hvor møder I ellers diversitet i jeres hverdag?</a:t>
            </a:r>
          </a:p>
          <a:p>
            <a:pPr marL="285750" indent="-285750" fontAlgn="ctr">
              <a:lnSpc>
                <a:spcPct val="110000"/>
              </a:lnSpc>
              <a:spcBef>
                <a:spcPts val="0"/>
              </a:spcBef>
              <a:spcAft>
                <a:spcPts val="800"/>
              </a:spcAft>
              <a:buFont typeface="Arial" panose="020B0604020202020204" pitchFamily="34" charset="0"/>
              <a:buChar char="•"/>
            </a:pPr>
            <a:r>
              <a:rPr lang="da-DK" dirty="0"/>
              <a:t>Er diversitet vigtigt? Hvorfor?</a:t>
            </a:r>
          </a:p>
        </p:txBody>
      </p:sp>
      <p:grpSp>
        <p:nvGrpSpPr>
          <p:cNvPr id="10" name="Gruppe 9">
            <a:extLst>
              <a:ext uri="{FF2B5EF4-FFF2-40B4-BE49-F238E27FC236}">
                <a16:creationId xmlns:a16="http://schemas.microsoft.com/office/drawing/2014/main" id="{A67118B8-5CFB-EC33-2ED9-31DF9C548BFD}"/>
              </a:ext>
            </a:extLst>
          </p:cNvPr>
          <p:cNvGrpSpPr/>
          <p:nvPr/>
        </p:nvGrpSpPr>
        <p:grpSpPr>
          <a:xfrm>
            <a:off x="1552656" y="969456"/>
            <a:ext cx="1092194" cy="231645"/>
            <a:chOff x="-374497" y="546216"/>
            <a:chExt cx="1092194" cy="231645"/>
          </a:xfrm>
        </p:grpSpPr>
        <p:sp>
          <p:nvSpPr>
            <p:cNvPr id="8" name="Rektangel 7">
              <a:extLst>
                <a:ext uri="{FF2B5EF4-FFF2-40B4-BE49-F238E27FC236}">
                  <a16:creationId xmlns:a16="http://schemas.microsoft.com/office/drawing/2014/main" id="{842E2A03-1D2E-C15B-B630-8DBB147DE2B1}"/>
                </a:ext>
              </a:extLst>
            </p:cNvPr>
            <p:cNvSpPr/>
            <p:nvPr/>
          </p:nvSpPr>
          <p:spPr>
            <a:xfrm>
              <a:off x="-374497" y="546216"/>
              <a:ext cx="1092193"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5569F80D-C971-1334-001D-C5B391FACF0B}"/>
                </a:ext>
              </a:extLst>
            </p:cNvPr>
            <p:cNvSpPr txBox="1"/>
            <p:nvPr/>
          </p:nvSpPr>
          <p:spPr>
            <a:xfrm>
              <a:off x="-374497" y="546216"/>
              <a:ext cx="1092194"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a:solidFill>
                    <a:srgbClr val="00558F"/>
                  </a:solidFill>
                  <a:latin typeface="+mj-lt"/>
                  <a:ea typeface="Arial" charset="0"/>
                  <a:cs typeface="Arial" charset="0"/>
                </a:rPr>
                <a:t>Diskussion</a:t>
              </a:r>
            </a:p>
          </p:txBody>
        </p:sp>
      </p:grpSp>
      <p:sp>
        <p:nvSpPr>
          <p:cNvPr id="11" name="Pladsholder til tekst 2">
            <a:extLst>
              <a:ext uri="{FF2B5EF4-FFF2-40B4-BE49-F238E27FC236}">
                <a16:creationId xmlns:a16="http://schemas.microsoft.com/office/drawing/2014/main" id="{2D54CC54-809C-1804-0F7B-68BE11DE2280}"/>
              </a:ext>
            </a:extLst>
          </p:cNvPr>
          <p:cNvSpPr txBox="1">
            <a:spLocks/>
          </p:cNvSpPr>
          <p:nvPr/>
        </p:nvSpPr>
        <p:spPr>
          <a:xfrm>
            <a:off x="4572000" y="1987253"/>
            <a:ext cx="3713119" cy="2773031"/>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a-DK" sz="1400"/>
          </a:p>
        </p:txBody>
      </p:sp>
      <p:pic>
        <p:nvPicPr>
          <p:cNvPr id="4" name="Billede 3" descr="Et billede, der indeholder Grafik, sort-hvid, symbol, kunst&#10;&#10;AI-genereret indhold kan være ukorrekt.">
            <a:extLst>
              <a:ext uri="{FF2B5EF4-FFF2-40B4-BE49-F238E27FC236}">
                <a16:creationId xmlns:a16="http://schemas.microsoft.com/office/drawing/2014/main" id="{1D389AC8-41C1-98C8-5D4D-93E184B4C0D7}"/>
              </a:ext>
            </a:extLst>
          </p:cNvPr>
          <p:cNvPicPr>
            <a:picLocks noChangeAspect="1"/>
          </p:cNvPicPr>
          <p:nvPr/>
        </p:nvPicPr>
        <p:blipFill>
          <a:blip r:embed="rId3"/>
          <a:stretch>
            <a:fillRect/>
          </a:stretch>
        </p:blipFill>
        <p:spPr>
          <a:xfrm>
            <a:off x="4173516" y="1135743"/>
            <a:ext cx="927537" cy="635728"/>
          </a:xfrm>
          <a:prstGeom prst="rect">
            <a:avLst/>
          </a:prstGeom>
        </p:spPr>
      </p:pic>
    </p:spTree>
    <p:extLst>
      <p:ext uri="{BB962C8B-B14F-4D97-AF65-F5344CB8AC3E}">
        <p14:creationId xmlns:p14="http://schemas.microsoft.com/office/powerpoint/2010/main" val="2172551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4AD2952-4FA3-FCE7-D890-6182921D26C0}"/>
              </a:ext>
            </a:extLst>
          </p:cNvPr>
          <p:cNvSpPr/>
          <p:nvPr/>
        </p:nvSpPr>
        <p:spPr>
          <a:xfrm>
            <a:off x="4401879" y="664535"/>
            <a:ext cx="4274288" cy="33279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DC7339D4-7138-19E7-3C13-BE62560A9C3E}"/>
              </a:ext>
            </a:extLst>
          </p:cNvPr>
          <p:cNvSpPr>
            <a:spLocks noGrp="1"/>
          </p:cNvSpPr>
          <p:nvPr>
            <p:ph type="ctrTitle"/>
          </p:nvPr>
        </p:nvSpPr>
        <p:spPr/>
        <p:txBody>
          <a:bodyPr/>
          <a:lstStyle/>
          <a:p>
            <a:r>
              <a:rPr lang="da-DK"/>
              <a:t>Hvad er STEM?</a:t>
            </a:r>
          </a:p>
        </p:txBody>
      </p:sp>
      <p:pic>
        <p:nvPicPr>
          <p:cNvPr id="4" name="Billede 11" descr="Et billede, der indeholder tegning&#10;&#10;Beskrivelsen er genereret automatisk">
            <a:extLst>
              <a:ext uri="{FF2B5EF4-FFF2-40B4-BE49-F238E27FC236}">
                <a16:creationId xmlns:a16="http://schemas.microsoft.com/office/drawing/2014/main" id="{917E9CC5-064A-E562-CD9F-CA4EBA796AAC}"/>
              </a:ext>
            </a:extLst>
          </p:cNvPr>
          <p:cNvPicPr>
            <a:picLocks noChangeAspect="1"/>
          </p:cNvPicPr>
          <p:nvPr/>
        </p:nvPicPr>
        <p:blipFill>
          <a:blip r:embed="rId3"/>
          <a:stretch>
            <a:fillRect/>
          </a:stretch>
        </p:blipFill>
        <p:spPr>
          <a:xfrm>
            <a:off x="519395" y="1698922"/>
            <a:ext cx="3486740" cy="1745655"/>
          </a:xfrm>
          <a:prstGeom prst="rect">
            <a:avLst/>
          </a:prstGeom>
        </p:spPr>
      </p:pic>
      <p:pic>
        <p:nvPicPr>
          <p:cNvPr id="5" name="Billede 19">
            <a:extLst>
              <a:ext uri="{FF2B5EF4-FFF2-40B4-BE49-F238E27FC236}">
                <a16:creationId xmlns:a16="http://schemas.microsoft.com/office/drawing/2014/main" id="{9FF088E4-4794-F9FB-428B-8158690B115E}"/>
              </a:ext>
            </a:extLst>
          </p:cNvPr>
          <p:cNvPicPr>
            <a:picLocks noChangeAspect="1"/>
          </p:cNvPicPr>
          <p:nvPr/>
        </p:nvPicPr>
        <p:blipFill rotWithShape="1">
          <a:blip r:embed="rId4"/>
          <a:srcRect l="5556" t="1563" r="2616" b="5431"/>
          <a:stretch/>
        </p:blipFill>
        <p:spPr>
          <a:xfrm>
            <a:off x="4733307" y="1576816"/>
            <a:ext cx="3619500" cy="2266951"/>
          </a:xfrm>
          <a:prstGeom prst="rect">
            <a:avLst/>
          </a:prstGeom>
        </p:spPr>
      </p:pic>
      <p:pic>
        <p:nvPicPr>
          <p:cNvPr id="6" name="Billede 5">
            <a:extLst>
              <a:ext uri="{FF2B5EF4-FFF2-40B4-BE49-F238E27FC236}">
                <a16:creationId xmlns:a16="http://schemas.microsoft.com/office/drawing/2014/main" id="{E0F9EB11-AEA1-9BE6-3E15-D891ECF5FB9D}"/>
              </a:ext>
            </a:extLst>
          </p:cNvPr>
          <p:cNvPicPr>
            <a:picLocks noChangeAspect="1"/>
          </p:cNvPicPr>
          <p:nvPr/>
        </p:nvPicPr>
        <p:blipFill rotWithShape="1">
          <a:blip r:embed="rId5">
            <a:extLst>
              <a:ext uri="{28A0092B-C50C-407E-A947-70E740481C1C}">
                <a14:useLocalDpi xmlns:a14="http://schemas.microsoft.com/office/drawing/2010/main" val="0"/>
              </a:ext>
            </a:extLst>
          </a:blip>
          <a:srcRect t="61753"/>
          <a:stretch/>
        </p:blipFill>
        <p:spPr>
          <a:xfrm>
            <a:off x="4572000" y="825066"/>
            <a:ext cx="3942114" cy="610633"/>
          </a:xfrm>
          <a:prstGeom prst="rect">
            <a:avLst/>
          </a:prstGeom>
        </p:spPr>
      </p:pic>
    </p:spTree>
    <p:extLst>
      <p:ext uri="{BB962C8B-B14F-4D97-AF65-F5344CB8AC3E}">
        <p14:creationId xmlns:p14="http://schemas.microsoft.com/office/powerpoint/2010/main" val="509448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88797-F5C1-D1FE-6030-06AA0B573AD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5CB6BCF-D27F-1782-D3E6-5387462EB5EF}"/>
              </a:ext>
            </a:extLst>
          </p:cNvPr>
          <p:cNvSpPr>
            <a:spLocks noGrp="1"/>
          </p:cNvSpPr>
          <p:nvPr>
            <p:ph type="ctrTitle"/>
          </p:nvPr>
        </p:nvSpPr>
        <p:spPr>
          <a:xfrm>
            <a:off x="526302" y="835061"/>
            <a:ext cx="3768644" cy="430887"/>
          </a:xfrm>
        </p:spPr>
        <p:txBody>
          <a:bodyPr/>
          <a:lstStyle/>
          <a:p>
            <a:r>
              <a:rPr lang="da-DK"/>
              <a:t>Hvem er jeg?</a:t>
            </a:r>
          </a:p>
        </p:txBody>
      </p:sp>
      <p:pic>
        <p:nvPicPr>
          <p:cNvPr id="5" name="Billede 4" descr="Et billede, der indeholder skærmbillede, Font/skrifttype, nummer/tal, tekst&#10;&#10;AI-genereret indhold kan være ukorrekt.">
            <a:extLst>
              <a:ext uri="{FF2B5EF4-FFF2-40B4-BE49-F238E27FC236}">
                <a16:creationId xmlns:a16="http://schemas.microsoft.com/office/drawing/2014/main" id="{0A5919F6-569A-C1EA-1A1B-66C19BDF152C}"/>
              </a:ext>
            </a:extLst>
          </p:cNvPr>
          <p:cNvPicPr>
            <a:picLocks noChangeAspect="1"/>
          </p:cNvPicPr>
          <p:nvPr/>
        </p:nvPicPr>
        <p:blipFill>
          <a:blip r:embed="rId3"/>
          <a:srcRect l="86380" t="83032" r="953" b="777"/>
          <a:stretch>
            <a:fillRect/>
          </a:stretch>
        </p:blipFill>
        <p:spPr>
          <a:xfrm>
            <a:off x="3710767" y="321368"/>
            <a:ext cx="779686" cy="754535"/>
          </a:xfrm>
          <a:prstGeom prst="rect">
            <a:avLst/>
          </a:prstGeom>
        </p:spPr>
      </p:pic>
      <p:grpSp>
        <p:nvGrpSpPr>
          <p:cNvPr id="7" name="Gruppe 6">
            <a:extLst>
              <a:ext uri="{FF2B5EF4-FFF2-40B4-BE49-F238E27FC236}">
                <a16:creationId xmlns:a16="http://schemas.microsoft.com/office/drawing/2014/main" id="{2641E5AC-B50B-275A-0E23-222C02FB1FC0}"/>
              </a:ext>
            </a:extLst>
          </p:cNvPr>
          <p:cNvGrpSpPr/>
          <p:nvPr/>
        </p:nvGrpSpPr>
        <p:grpSpPr>
          <a:xfrm>
            <a:off x="526302" y="403354"/>
            <a:ext cx="898452" cy="231645"/>
            <a:chOff x="-584791" y="973770"/>
            <a:chExt cx="898452" cy="231645"/>
          </a:xfrm>
        </p:grpSpPr>
        <p:sp>
          <p:nvSpPr>
            <p:cNvPr id="8" name="Rektangel 7">
              <a:extLst>
                <a:ext uri="{FF2B5EF4-FFF2-40B4-BE49-F238E27FC236}">
                  <a16:creationId xmlns:a16="http://schemas.microsoft.com/office/drawing/2014/main" id="{42F7DB5C-CEE3-3703-98C8-60278F90AE7B}"/>
                </a:ext>
              </a:extLst>
            </p:cNvPr>
            <p:cNvSpPr/>
            <p:nvPr/>
          </p:nvSpPr>
          <p:spPr>
            <a:xfrm>
              <a:off x="-584791" y="973770"/>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809718EA-DC86-3316-29CC-2DE9E1716B27}"/>
                </a:ext>
              </a:extLst>
            </p:cNvPr>
            <p:cNvSpPr txBox="1"/>
            <p:nvPr/>
          </p:nvSpPr>
          <p:spPr>
            <a:xfrm>
              <a:off x="-584791" y="973770"/>
              <a:ext cx="898452"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a:solidFill>
                    <a:srgbClr val="00558F"/>
                  </a:solidFill>
                  <a:latin typeface="+mj-lt"/>
                  <a:ea typeface="Arial" charset="0"/>
                  <a:cs typeface="Arial" charset="0"/>
                </a:rPr>
                <a:t>Øvelse 4</a:t>
              </a:r>
            </a:p>
          </p:txBody>
        </p:sp>
      </p:grpSp>
      <p:sp>
        <p:nvSpPr>
          <p:cNvPr id="11" name="Pladsholder til tekst 2">
            <a:extLst>
              <a:ext uri="{FF2B5EF4-FFF2-40B4-BE49-F238E27FC236}">
                <a16:creationId xmlns:a16="http://schemas.microsoft.com/office/drawing/2014/main" id="{0206E2AB-C878-64EE-8F6D-3798F516FCF4}"/>
              </a:ext>
            </a:extLst>
          </p:cNvPr>
          <p:cNvSpPr txBox="1">
            <a:spLocks/>
          </p:cNvSpPr>
          <p:nvPr/>
        </p:nvSpPr>
        <p:spPr>
          <a:xfrm>
            <a:off x="526303" y="1473774"/>
            <a:ext cx="8103348" cy="2958526"/>
          </a:xfrm>
          <a:prstGeom prst="rect">
            <a:avLst/>
          </a:prstGeom>
        </p:spPr>
        <p:txBody>
          <a:bodyPr lIns="0" tIns="0" rIns="0" bIns="0" numCol="2">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rgbClr val="542A7E"/>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200" kern="1200">
                <a:solidFill>
                  <a:srgbClr val="542A7E"/>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200" kern="1200">
                <a:solidFill>
                  <a:srgbClr val="542A7E"/>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200" kern="1200">
                <a:solidFill>
                  <a:srgbClr val="542A7E"/>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200" kern="1200">
                <a:solidFill>
                  <a:srgbClr val="542A7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buFont typeface="Arial" panose="020B0604020202020204" pitchFamily="34" charset="0"/>
              <a:buAutoNum type="arabicPeriod"/>
            </a:pPr>
            <a:r>
              <a:rPr lang="da-DK" sz="1600" dirty="0">
                <a:solidFill>
                  <a:schemeClr val="bg1"/>
                </a:solidFill>
                <a:latin typeface="Arial" charset="0"/>
                <a:ea typeface="Arial" charset="0"/>
                <a:cs typeface="Arial" charset="0"/>
              </a:rPr>
              <a:t>Klassen deles i grupper af 6 personer.</a:t>
            </a:r>
          </a:p>
          <a:p>
            <a:pPr marL="228600" indent="-228600">
              <a:buFont typeface="Arial" panose="020B0604020202020204" pitchFamily="34" charset="0"/>
              <a:buAutoNum type="arabicPeriod"/>
            </a:pPr>
            <a:r>
              <a:rPr lang="da-DK" sz="1600" dirty="0">
                <a:solidFill>
                  <a:schemeClr val="bg1"/>
                </a:solidFill>
                <a:latin typeface="Arial" charset="0"/>
                <a:ea typeface="Arial" charset="0"/>
                <a:cs typeface="Arial" charset="0"/>
              </a:rPr>
              <a:t>Hver elev i gruppen får udleveret 10 kort med statements.</a:t>
            </a:r>
          </a:p>
          <a:p>
            <a:pPr marL="228600" indent="-228600">
              <a:buFont typeface="Arial" panose="020B0604020202020204" pitchFamily="34" charset="0"/>
              <a:buAutoNum type="arabicPeriod"/>
            </a:pPr>
            <a:r>
              <a:rPr lang="da-DK" sz="1600" dirty="0">
                <a:solidFill>
                  <a:schemeClr val="bg1"/>
                </a:solidFill>
                <a:latin typeface="Arial" charset="0"/>
                <a:ea typeface="Arial" charset="0"/>
                <a:cs typeface="Arial" charset="0"/>
              </a:rPr>
              <a:t>Hver elev udvælger seks statements, der beskriver dem selv. De resterende fire statements skal de forsøge at bytte til statements, der passer bedre på dem.</a:t>
            </a:r>
          </a:p>
          <a:p>
            <a:pPr marL="228600" indent="-228600">
              <a:buFont typeface="Arial" panose="020B0604020202020204" pitchFamily="34" charset="0"/>
              <a:buAutoNum type="arabicPeriod"/>
            </a:pPr>
            <a:r>
              <a:rPr lang="da-DK" sz="1600" dirty="0">
                <a:solidFill>
                  <a:schemeClr val="bg1"/>
                </a:solidFill>
                <a:latin typeface="Arial" charset="0"/>
                <a:ea typeface="Arial" charset="0"/>
                <a:cs typeface="Arial" charset="0"/>
              </a:rPr>
              <a:t>Først byttes statements med naboen – det kan både være de kasserede statements og dem, der er valgt som beskrivende statements, der kan byttes ud af. </a:t>
            </a:r>
          </a:p>
          <a:p>
            <a:pPr marL="228600" indent="-228600">
              <a:buFont typeface="Arial" panose="020B0604020202020204" pitchFamily="34" charset="0"/>
              <a:buAutoNum type="arabicPeriod"/>
            </a:pPr>
            <a:r>
              <a:rPr lang="da-DK" sz="1600" dirty="0">
                <a:solidFill>
                  <a:schemeClr val="bg1"/>
                </a:solidFill>
                <a:latin typeface="Arial" charset="0"/>
                <a:ea typeface="Arial" charset="0"/>
                <a:cs typeface="Arial" charset="0"/>
              </a:rPr>
              <a:t>Det er vigtigt at få samlet så præcis en beskrivelse af sig selv som muligt. Man skal hele tiden have seks statementskort på hånden. Byt altid en dårlig til én, der passer bedre.</a:t>
            </a:r>
          </a:p>
          <a:p>
            <a:pPr marL="228600" indent="-228600">
              <a:buFont typeface="Arial" panose="020B0604020202020204" pitchFamily="34" charset="0"/>
              <a:buAutoNum type="arabicPeriod"/>
            </a:pPr>
            <a:r>
              <a:rPr lang="da-DK" sz="1600" dirty="0">
                <a:solidFill>
                  <a:schemeClr val="bg1"/>
                </a:solidFill>
                <a:latin typeface="Arial" charset="0"/>
                <a:ea typeface="Arial" charset="0"/>
                <a:cs typeface="Arial" charset="0"/>
              </a:rPr>
              <a:t>Herefter byttes statements med resten af gruppen – igen er det vigtigt at få samlet så præcis en beskrivelse som muligt.</a:t>
            </a:r>
          </a:p>
        </p:txBody>
      </p:sp>
    </p:spTree>
    <p:extLst>
      <p:ext uri="{BB962C8B-B14F-4D97-AF65-F5344CB8AC3E}">
        <p14:creationId xmlns:p14="http://schemas.microsoft.com/office/powerpoint/2010/main" val="3834381737"/>
      </p:ext>
    </p:extLst>
  </p:cSld>
  <p:clrMapOvr>
    <a:masterClrMapping/>
  </p:clrMapOvr>
</p:sld>
</file>

<file path=ppt/theme/theme1.xml><?xml version="1.0" encoding="utf-8"?>
<a:theme xmlns:a="http://schemas.openxmlformats.org/drawingml/2006/main" name="Office-tema">
  <a:themeElements>
    <a:clrScheme name="NVHus Farvetema 2018">
      <a:dk1>
        <a:srgbClr val="000000"/>
      </a:dk1>
      <a:lt1>
        <a:srgbClr val="FFFFFF"/>
      </a:lt1>
      <a:dk2>
        <a:srgbClr val="767675"/>
      </a:dk2>
      <a:lt2>
        <a:srgbClr val="D7D8D6"/>
      </a:lt2>
      <a:accent1>
        <a:srgbClr val="542A7E"/>
      </a:accent1>
      <a:accent2>
        <a:srgbClr val="B1D560"/>
      </a:accent2>
      <a:accent3>
        <a:srgbClr val="FFA340"/>
      </a:accent3>
      <a:accent4>
        <a:srgbClr val="50B3F0"/>
      </a:accent4>
      <a:accent5>
        <a:srgbClr val="8C68A9"/>
      </a:accent5>
      <a:accent6>
        <a:srgbClr val="DDD3E5"/>
      </a:accent6>
      <a:hlink>
        <a:srgbClr val="0563C1"/>
      </a:hlink>
      <a:folHlink>
        <a:srgbClr val="FF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oAutofit/>
      </a:bodyPr>
      <a:lstStyle>
        <a:defPPr>
          <a:defRPr sz="1100" b="0" i="0" spc="0" dirty="0" err="1" smtClean="0">
            <a:solidFill>
              <a:schemeClr val="tx1"/>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PP skabelon" id="{CA326379-2B7E-4217-88E9-77418C7E3077}" vid="{36B58192-D2A9-4164-ABC6-077327A93F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9BE2C369CB9F6488B5DF7B170CB6422" ma:contentTypeVersion="16" ma:contentTypeDescription="Opret et nyt dokument." ma:contentTypeScope="" ma:versionID="916b11f63e24c882d7ff65c53d0112e1">
  <xsd:schema xmlns:xsd="http://www.w3.org/2001/XMLSchema" xmlns:xs="http://www.w3.org/2001/XMLSchema" xmlns:p="http://schemas.microsoft.com/office/2006/metadata/properties" xmlns:ns2="2d7a26e4-f686-4080-88e3-b3726c21f0b9" xmlns:ns3="d2fdaef2-5a04-4858-8973-1b7d127da1fa" targetNamespace="http://schemas.microsoft.com/office/2006/metadata/properties" ma:root="true" ma:fieldsID="9fa5feaa170933d8cc3db2cbcb42ac6d" ns2:_="" ns3:_="">
    <xsd:import namespace="2d7a26e4-f686-4080-88e3-b3726c21f0b9"/>
    <xsd:import namespace="d2fdaef2-5a04-4858-8973-1b7d127da1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a26e4-f686-4080-88e3-b3726c21f0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eb5a4a2b-d8d2-47e8-af22-e71a846b509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fdaef2-5a04-4858-8973-1b7d127da1fa"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14" nillable="true" ma:displayName="Taxonomy Catch All Column" ma:hidden="true" ma:list="{d2e6e459-89cc-40e2-a681-f418dc608d72}" ma:internalName="TaxCatchAll" ma:showField="CatchAllData" ma:web="d2fdaef2-5a04-4858-8973-1b7d127da1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2fdaef2-5a04-4858-8973-1b7d127da1fa">
      <UserInfo>
        <DisplayName>Anders Dahlstrup</DisplayName>
        <AccountId>246</AccountId>
        <AccountType/>
      </UserInfo>
      <UserInfo>
        <DisplayName>SharingLinks.ba528a43-ae8d-4c17-a271-f7573a3cb76a.OrganizationEdit.95559a11-0511-4e44-9486-4f8751930b72</DisplayName>
        <AccountId>51</AccountId>
        <AccountType/>
      </UserInfo>
      <UserInfo>
        <DisplayName>SharingLinks.eaf68ad5-53cf-4571-891d-b12f0ae18b92.OrganizationEdit.478eb8e1-4f5e-4b2c-9c2d-61bd2afe368c</DisplayName>
        <AccountId>243</AccountId>
        <AccountType/>
      </UserInfo>
      <UserInfo>
        <DisplayName>Simon Olling Rebsdorf</DisplayName>
        <AccountId>46</AccountId>
        <AccountType/>
      </UserInfo>
      <UserInfo>
        <DisplayName>Torben Winberg</DisplayName>
        <AccountId>354</AccountId>
        <AccountType/>
      </UserInfo>
      <UserInfo>
        <DisplayName>Christina  Mikkelsen</DisplayName>
        <AccountId>404</AccountId>
        <AccountType/>
      </UserInfo>
    </SharedWithUsers>
    <TaxCatchAll xmlns="d2fdaef2-5a04-4858-8973-1b7d127da1fa" xsi:nil="true"/>
    <lcf76f155ced4ddcb4097134ff3c332f xmlns="2d7a26e4-f686-4080-88e3-b3726c21f0b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52D7D0-B474-45FB-A657-C51941818DBD}">
  <ds:schemaRefs>
    <ds:schemaRef ds:uri="2d7a26e4-f686-4080-88e3-b3726c21f0b9"/>
    <ds:schemaRef ds:uri="d2fdaef2-5a04-4858-8973-1b7d127da1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DF8A9B2-C024-4469-99D2-4B2E3FDAA82F}">
  <ds:schemaRefs>
    <ds:schemaRef ds:uri="http://schemas.microsoft.com/sharepoint/v3/contenttype/forms"/>
  </ds:schemaRefs>
</ds:datastoreItem>
</file>

<file path=customXml/itemProps3.xml><?xml version="1.0" encoding="utf-8"?>
<ds:datastoreItem xmlns:ds="http://schemas.openxmlformats.org/officeDocument/2006/customXml" ds:itemID="{8A13CAB8-7060-433B-B5BE-E58E8FC56999}">
  <ds:schemaRefs>
    <ds:schemaRef ds:uri="http://purl.org/dc/dcmitype/"/>
    <ds:schemaRef ds:uri="http://schemas.microsoft.com/office/2006/documentManagement/types"/>
    <ds:schemaRef ds:uri="http://www.w3.org/XML/1998/namespace"/>
    <ds:schemaRef ds:uri="http://schemas.microsoft.com/office/infopath/2007/PartnerControls"/>
    <ds:schemaRef ds:uri="http://purl.org/dc/terms/"/>
    <ds:schemaRef ds:uri="http://purl.org/dc/elements/1.1/"/>
    <ds:schemaRef ds:uri="http://schemas.openxmlformats.org/package/2006/metadata/core-properties"/>
    <ds:schemaRef ds:uri="d2fdaef2-5a04-4858-8973-1b7d127da1fa"/>
    <ds:schemaRef ds:uri="2d7a26e4-f686-4080-88e3-b3726c21f0b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Office-tema</Template>
  <TotalTime>11</TotalTime>
  <Words>2754</Words>
  <Application>Microsoft Office PowerPoint</Application>
  <PresentationFormat>Skærmshow (16:9)</PresentationFormat>
  <Paragraphs>232</Paragraphs>
  <Slides>14</Slides>
  <Notes>14</Notes>
  <HiddenSlides>0</HiddenSlides>
  <MMClips>0</MMClips>
  <ScaleCrop>false</ScaleCrop>
  <HeadingPairs>
    <vt:vector size="4" baseType="variant">
      <vt:variant>
        <vt:lpstr>Tema</vt:lpstr>
      </vt:variant>
      <vt:variant>
        <vt:i4>1</vt:i4>
      </vt:variant>
      <vt:variant>
        <vt:lpstr>Slidetitler</vt:lpstr>
      </vt:variant>
      <vt:variant>
        <vt:i4>14</vt:i4>
      </vt:variant>
    </vt:vector>
  </HeadingPairs>
  <TitlesOfParts>
    <vt:vector size="15" baseType="lpstr">
      <vt:lpstr>Office-tema</vt:lpstr>
      <vt:lpstr>Diversitet</vt:lpstr>
      <vt:lpstr>Program</vt:lpstr>
      <vt:lpstr>Undersøg virksomheden</vt:lpstr>
      <vt:lpstr>Spørgsmål til rollemodeller</vt:lpstr>
      <vt:lpstr>1, 2, mange</vt:lpstr>
      <vt:lpstr>PowerPoint-præsentation</vt:lpstr>
      <vt:lpstr>Diversitet</vt:lpstr>
      <vt:lpstr>Hvad er STEM?</vt:lpstr>
      <vt:lpstr>Hvem er jeg?</vt:lpstr>
      <vt:lpstr>Hvem er jeg?</vt:lpstr>
      <vt:lpstr>Diversitet i virksomheden</vt:lpstr>
      <vt:lpstr>Spørgsmål til podcast </vt:lpstr>
      <vt:lpstr>Præsentation af besøg</vt:lpstr>
      <vt:lpstr>Hav en fantastisk Science 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Marie Mørk Andersen</dc:creator>
  <cp:lastModifiedBy>Marie Mørk Andersen</cp:lastModifiedBy>
  <cp:revision>10</cp:revision>
  <dcterms:created xsi:type="dcterms:W3CDTF">2022-03-03T11:09:09Z</dcterms:created>
  <dcterms:modified xsi:type="dcterms:W3CDTF">2025-08-14T09:02:01Z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0x010100C9BE2C369CB9F6488B5DF7B170CB6422</vt:lpwstr>
  </property>
</Properties>
</file>