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8"/>
  </p:notesMasterIdLst>
  <p:handoutMasterIdLst>
    <p:handoutMasterId r:id="rId19"/>
  </p:handoutMasterIdLst>
  <p:sldIdLst>
    <p:sldId id="339" r:id="rId5"/>
    <p:sldId id="342" r:id="rId6"/>
    <p:sldId id="1164" r:id="rId7"/>
    <p:sldId id="1177" r:id="rId8"/>
    <p:sldId id="1175" r:id="rId9"/>
    <p:sldId id="1167" r:id="rId10"/>
    <p:sldId id="1168" r:id="rId11"/>
    <p:sldId id="1170" r:id="rId12"/>
    <p:sldId id="1162" r:id="rId13"/>
    <p:sldId id="1171" r:id="rId14"/>
    <p:sldId id="1172" r:id="rId15"/>
    <p:sldId id="1176" r:id="rId16"/>
    <p:sldId id="1174" r:id="rId1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4F0"/>
    <a:srgbClr val="00558F"/>
    <a:srgbClr val="9D1E5A"/>
    <a:srgbClr val="007567"/>
    <a:srgbClr val="542A7E"/>
    <a:srgbClr val="8DC9A4"/>
    <a:srgbClr val="F58E86"/>
    <a:srgbClr val="FFA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4B9AF9-86A5-A349-B422-07079B645A41}" v="16" dt="2025-08-14T07:43:12.78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55"/>
    <p:restoredTop sz="82707"/>
  </p:normalViewPr>
  <p:slideViewPr>
    <p:cSldViewPr snapToGrid="0">
      <p:cViewPr varScale="1">
        <p:scale>
          <a:sx n="223" d="100"/>
          <a:sy n="223" d="100"/>
        </p:scale>
        <p:origin x="216" y="184"/>
      </p:cViewPr>
      <p:guideLst>
        <p:guide orient="horz" pos="1620"/>
        <p:guide pos="2880"/>
      </p:guideLst>
    </p:cSldViewPr>
  </p:slideViewPr>
  <p:notesTextViewPr>
    <p:cViewPr>
      <p:scale>
        <a:sx n="1" d="1"/>
        <a:sy n="1" d="1"/>
      </p:scale>
      <p:origin x="0" y="-2208"/>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Mørk Andersen" userId="35489baa-9c84-4d4c-8fc4-a95cc2bfed30" providerId="ADAL" clId="{5B53BDD2-2B95-5B88-99A9-FC66214C24D4}"/>
    <pc:docChg chg="undo custSel mod modSld">
      <pc:chgData name="Marie Mørk Andersen" userId="35489baa-9c84-4d4c-8fc4-a95cc2bfed30" providerId="ADAL" clId="{5B53BDD2-2B95-5B88-99A9-FC66214C24D4}" dt="2025-08-14T10:40:48.345" v="616" actId="20577"/>
      <pc:docMkLst>
        <pc:docMk/>
      </pc:docMkLst>
      <pc:sldChg chg="addSp delSp modSp mod">
        <pc:chgData name="Marie Mørk Andersen" userId="35489baa-9c84-4d4c-8fc4-a95cc2bfed30" providerId="ADAL" clId="{5B53BDD2-2B95-5B88-99A9-FC66214C24D4}" dt="2025-08-14T07:07:04.417" v="569" actId="1076"/>
        <pc:sldMkLst>
          <pc:docMk/>
          <pc:sldMk cId="1065056743" sldId="339"/>
        </pc:sldMkLst>
        <pc:picChg chg="del">
          <ac:chgData name="Marie Mørk Andersen" userId="35489baa-9c84-4d4c-8fc4-a95cc2bfed30" providerId="ADAL" clId="{5B53BDD2-2B95-5B88-99A9-FC66214C24D4}" dt="2025-08-14T07:06:53.223" v="566" actId="478"/>
          <ac:picMkLst>
            <pc:docMk/>
            <pc:sldMk cId="1065056743" sldId="339"/>
            <ac:picMk id="5" creationId="{516C960D-7732-D4DB-9286-BCF85B3B78A2}"/>
          </ac:picMkLst>
        </pc:picChg>
        <pc:picChg chg="add mod">
          <ac:chgData name="Marie Mørk Andersen" userId="35489baa-9c84-4d4c-8fc4-a95cc2bfed30" providerId="ADAL" clId="{5B53BDD2-2B95-5B88-99A9-FC66214C24D4}" dt="2025-08-14T07:07:04.417" v="569" actId="1076"/>
          <ac:picMkLst>
            <pc:docMk/>
            <pc:sldMk cId="1065056743" sldId="339"/>
            <ac:picMk id="7" creationId="{3C96E6F6-B786-387D-F930-1549F252DDBD}"/>
          </ac:picMkLst>
        </pc:picChg>
      </pc:sldChg>
      <pc:sldChg chg="modSp mod modNotesTx">
        <pc:chgData name="Marie Mørk Andersen" userId="35489baa-9c84-4d4c-8fc4-a95cc2bfed30" providerId="ADAL" clId="{5B53BDD2-2B95-5B88-99A9-FC66214C24D4}" dt="2025-08-14T10:40:26.514" v="612" actId="1076"/>
        <pc:sldMkLst>
          <pc:docMk/>
          <pc:sldMk cId="2535893982" sldId="342"/>
        </pc:sldMkLst>
        <pc:picChg chg="mod">
          <ac:chgData name="Marie Mørk Andersen" userId="35489baa-9c84-4d4c-8fc4-a95cc2bfed30" providerId="ADAL" clId="{5B53BDD2-2B95-5B88-99A9-FC66214C24D4}" dt="2025-08-14T10:40:26.514" v="612" actId="1076"/>
          <ac:picMkLst>
            <pc:docMk/>
            <pc:sldMk cId="2535893982" sldId="342"/>
            <ac:picMk id="4" creationId="{E370D212-3D80-0861-D0A5-CCDFC173342E}"/>
          </ac:picMkLst>
        </pc:picChg>
      </pc:sldChg>
      <pc:sldChg chg="modNotesTx">
        <pc:chgData name="Marie Mørk Andersen" userId="35489baa-9c84-4d4c-8fc4-a95cc2bfed30" providerId="ADAL" clId="{5B53BDD2-2B95-5B88-99A9-FC66214C24D4}" dt="2025-08-13T09:15:45.437" v="555" actId="2711"/>
        <pc:sldMkLst>
          <pc:docMk/>
          <pc:sldMk cId="3082411169" sldId="1162"/>
        </pc:sldMkLst>
      </pc:sldChg>
      <pc:sldChg chg="addSp delSp modSp mod modNotesTx">
        <pc:chgData name="Marie Mørk Andersen" userId="35489baa-9c84-4d4c-8fc4-a95cc2bfed30" providerId="ADAL" clId="{5B53BDD2-2B95-5B88-99A9-FC66214C24D4}" dt="2025-08-13T09:15:17.446" v="550" actId="2711"/>
        <pc:sldMkLst>
          <pc:docMk/>
          <pc:sldMk cId="1982892451" sldId="1164"/>
        </pc:sldMkLst>
        <pc:spChg chg="mod">
          <ac:chgData name="Marie Mørk Andersen" userId="35489baa-9c84-4d4c-8fc4-a95cc2bfed30" providerId="ADAL" clId="{5B53BDD2-2B95-5B88-99A9-FC66214C24D4}" dt="2025-08-13T08:20:27.189" v="242" actId="1076"/>
          <ac:spMkLst>
            <pc:docMk/>
            <pc:sldMk cId="1982892451" sldId="1164"/>
            <ac:spMk id="2" creationId="{E433594A-CAF1-0E5D-B87C-63F65C2F6734}"/>
          </ac:spMkLst>
        </pc:spChg>
        <pc:spChg chg="mod">
          <ac:chgData name="Marie Mørk Andersen" userId="35489baa-9c84-4d4c-8fc4-a95cc2bfed30" providerId="ADAL" clId="{5B53BDD2-2B95-5B88-99A9-FC66214C24D4}" dt="2025-08-13T08:20:27.189" v="242" actId="1076"/>
          <ac:spMkLst>
            <pc:docMk/>
            <pc:sldMk cId="1982892451" sldId="1164"/>
            <ac:spMk id="3" creationId="{C864B63A-2EF3-AEE7-5985-576EB55E0085}"/>
          </ac:spMkLst>
        </pc:spChg>
        <pc:spChg chg="add del mod">
          <ac:chgData name="Marie Mørk Andersen" userId="35489baa-9c84-4d4c-8fc4-a95cc2bfed30" providerId="ADAL" clId="{5B53BDD2-2B95-5B88-99A9-FC66214C24D4}" dt="2025-08-13T08:19:11.086" v="214" actId="22"/>
          <ac:spMkLst>
            <pc:docMk/>
            <pc:sldMk cId="1982892451" sldId="1164"/>
            <ac:spMk id="9" creationId="{40A82085-DF90-6CCE-6599-D45889FF251A}"/>
          </ac:spMkLst>
        </pc:spChg>
        <pc:spChg chg="add mod">
          <ac:chgData name="Marie Mørk Andersen" userId="35489baa-9c84-4d4c-8fc4-a95cc2bfed30" providerId="ADAL" clId="{5B53BDD2-2B95-5B88-99A9-FC66214C24D4}" dt="2025-08-13T08:20:42.522" v="248" actId="1036"/>
          <ac:spMkLst>
            <pc:docMk/>
            <pc:sldMk cId="1982892451" sldId="1164"/>
            <ac:spMk id="10" creationId="{0105EBA5-9E64-0876-2E32-8E24BD867B20}"/>
          </ac:spMkLst>
        </pc:spChg>
        <pc:spChg chg="add mod">
          <ac:chgData name="Marie Mørk Andersen" userId="35489baa-9c84-4d4c-8fc4-a95cc2bfed30" providerId="ADAL" clId="{5B53BDD2-2B95-5B88-99A9-FC66214C24D4}" dt="2025-08-13T08:20:42.522" v="248" actId="1036"/>
          <ac:spMkLst>
            <pc:docMk/>
            <pc:sldMk cId="1982892451" sldId="1164"/>
            <ac:spMk id="11" creationId="{72C20929-4BA4-8299-E037-10A5C4CDCFB6}"/>
          </ac:spMkLst>
        </pc:spChg>
        <pc:grpChg chg="mod">
          <ac:chgData name="Marie Mørk Andersen" userId="35489baa-9c84-4d4c-8fc4-a95cc2bfed30" providerId="ADAL" clId="{5B53BDD2-2B95-5B88-99A9-FC66214C24D4}" dt="2025-08-13T08:20:27.189" v="242" actId="1076"/>
          <ac:grpSpMkLst>
            <pc:docMk/>
            <pc:sldMk cId="1982892451" sldId="1164"/>
            <ac:grpSpMk id="8" creationId="{43F22DED-2D2C-DAAF-BFC2-CD0B35D6A410}"/>
          </ac:grpSpMkLst>
        </pc:grpChg>
        <pc:picChg chg="mod">
          <ac:chgData name="Marie Mørk Andersen" userId="35489baa-9c84-4d4c-8fc4-a95cc2bfed30" providerId="ADAL" clId="{5B53BDD2-2B95-5B88-99A9-FC66214C24D4}" dt="2025-08-13T08:20:27.189" v="242" actId="1076"/>
          <ac:picMkLst>
            <pc:docMk/>
            <pc:sldMk cId="1982892451" sldId="1164"/>
            <ac:picMk id="5" creationId="{406F7BC2-6530-E6C2-697A-ABE379541250}"/>
          </ac:picMkLst>
        </pc:picChg>
      </pc:sldChg>
      <pc:sldChg chg="modSp mod modNotesTx">
        <pc:chgData name="Marie Mørk Andersen" userId="35489baa-9c84-4d4c-8fc4-a95cc2bfed30" providerId="ADAL" clId="{5B53BDD2-2B95-5B88-99A9-FC66214C24D4}" dt="2025-08-13T09:15:31.387" v="552" actId="2711"/>
        <pc:sldMkLst>
          <pc:docMk/>
          <pc:sldMk cId="14267451" sldId="1167"/>
        </pc:sldMkLst>
        <pc:spChg chg="mod">
          <ac:chgData name="Marie Mørk Andersen" userId="35489baa-9c84-4d4c-8fc4-a95cc2bfed30" providerId="ADAL" clId="{5B53BDD2-2B95-5B88-99A9-FC66214C24D4}" dt="2025-08-13T07:56:17.612" v="129" actId="1076"/>
          <ac:spMkLst>
            <pc:docMk/>
            <pc:sldMk cId="14267451" sldId="1167"/>
            <ac:spMk id="6" creationId="{61287715-EE66-55C4-D0A6-59E2C926523E}"/>
          </ac:spMkLst>
        </pc:spChg>
        <pc:spChg chg="mod">
          <ac:chgData name="Marie Mørk Andersen" userId="35489baa-9c84-4d4c-8fc4-a95cc2bfed30" providerId="ADAL" clId="{5B53BDD2-2B95-5B88-99A9-FC66214C24D4}" dt="2025-08-13T07:56:19.480" v="130" actId="1076"/>
          <ac:spMkLst>
            <pc:docMk/>
            <pc:sldMk cId="14267451" sldId="1167"/>
            <ac:spMk id="12" creationId="{FD9CBF35-4377-6CD7-8B0D-D0E27A107927}"/>
          </ac:spMkLst>
        </pc:spChg>
        <pc:picChg chg="mod">
          <ac:chgData name="Marie Mørk Andersen" userId="35489baa-9c84-4d4c-8fc4-a95cc2bfed30" providerId="ADAL" clId="{5B53BDD2-2B95-5B88-99A9-FC66214C24D4}" dt="2025-08-13T07:56:09.980" v="128" actId="1076"/>
          <ac:picMkLst>
            <pc:docMk/>
            <pc:sldMk cId="14267451" sldId="1167"/>
            <ac:picMk id="2" creationId="{DA783360-62A1-2594-001D-71D00B4F48F5}"/>
          </ac:picMkLst>
        </pc:picChg>
      </pc:sldChg>
      <pc:sldChg chg="addSp delSp modSp mod modNotesTx">
        <pc:chgData name="Marie Mørk Andersen" userId="35489baa-9c84-4d4c-8fc4-a95cc2bfed30" providerId="ADAL" clId="{5B53BDD2-2B95-5B88-99A9-FC66214C24D4}" dt="2025-08-14T07:07:43.550" v="581" actId="1076"/>
        <pc:sldMkLst>
          <pc:docMk/>
          <pc:sldMk cId="2172551568" sldId="1168"/>
        </pc:sldMkLst>
        <pc:picChg chg="add mod">
          <ac:chgData name="Marie Mørk Andersen" userId="35489baa-9c84-4d4c-8fc4-a95cc2bfed30" providerId="ADAL" clId="{5B53BDD2-2B95-5B88-99A9-FC66214C24D4}" dt="2025-08-14T07:07:43.550" v="581" actId="1076"/>
          <ac:picMkLst>
            <pc:docMk/>
            <pc:sldMk cId="2172551568" sldId="1168"/>
            <ac:picMk id="4" creationId="{98B3992E-ADD4-A521-B2CE-D2A3D0A1CFFA}"/>
          </ac:picMkLst>
        </pc:picChg>
        <pc:picChg chg="del">
          <ac:chgData name="Marie Mørk Andersen" userId="35489baa-9c84-4d4c-8fc4-a95cc2bfed30" providerId="ADAL" clId="{5B53BDD2-2B95-5B88-99A9-FC66214C24D4}" dt="2025-08-14T07:07:13.162" v="570" actId="478"/>
          <ac:picMkLst>
            <pc:docMk/>
            <pc:sldMk cId="2172551568" sldId="1168"/>
            <ac:picMk id="5" creationId="{2CCD5A5A-33FA-27EF-3E0C-63DD8E05C7A1}"/>
          </ac:picMkLst>
        </pc:picChg>
      </pc:sldChg>
      <pc:sldChg chg="modSp mod modNotesTx">
        <pc:chgData name="Marie Mørk Andersen" userId="35489baa-9c84-4d4c-8fc4-a95cc2bfed30" providerId="ADAL" clId="{5B53BDD2-2B95-5B88-99A9-FC66214C24D4}" dt="2025-08-13T09:15:39.601" v="554" actId="2711"/>
        <pc:sldMkLst>
          <pc:docMk/>
          <pc:sldMk cId="3834381737" sldId="1170"/>
        </pc:sldMkLst>
        <pc:spChg chg="mod">
          <ac:chgData name="Marie Mørk Andersen" userId="35489baa-9c84-4d4c-8fc4-a95cc2bfed30" providerId="ADAL" clId="{5B53BDD2-2B95-5B88-99A9-FC66214C24D4}" dt="2025-08-13T09:09:03.562" v="254" actId="1076"/>
          <ac:spMkLst>
            <pc:docMk/>
            <pc:sldMk cId="3834381737" sldId="1170"/>
            <ac:spMk id="2" creationId="{D5CB6BCF-D27F-1782-D3E6-5387462EB5EF}"/>
          </ac:spMkLst>
        </pc:spChg>
        <pc:spChg chg="mod">
          <ac:chgData name="Marie Mørk Andersen" userId="35489baa-9c84-4d4c-8fc4-a95cc2bfed30" providerId="ADAL" clId="{5B53BDD2-2B95-5B88-99A9-FC66214C24D4}" dt="2025-08-13T09:09:03.562" v="254" actId="1076"/>
          <ac:spMkLst>
            <pc:docMk/>
            <pc:sldMk cId="3834381737" sldId="1170"/>
            <ac:spMk id="3" creationId="{1C7FBA0A-8FCA-269F-83F6-41A80D5F56E4}"/>
          </ac:spMkLst>
        </pc:spChg>
        <pc:grpChg chg="mod">
          <ac:chgData name="Marie Mørk Andersen" userId="35489baa-9c84-4d4c-8fc4-a95cc2bfed30" providerId="ADAL" clId="{5B53BDD2-2B95-5B88-99A9-FC66214C24D4}" dt="2025-08-13T09:09:03.562" v="254" actId="1076"/>
          <ac:grpSpMkLst>
            <pc:docMk/>
            <pc:sldMk cId="3834381737" sldId="1170"/>
            <ac:grpSpMk id="7" creationId="{2641E5AC-B50B-275A-0E23-222C02FB1FC0}"/>
          </ac:grpSpMkLst>
        </pc:grpChg>
        <pc:picChg chg="mod">
          <ac:chgData name="Marie Mørk Andersen" userId="35489baa-9c84-4d4c-8fc4-a95cc2bfed30" providerId="ADAL" clId="{5B53BDD2-2B95-5B88-99A9-FC66214C24D4}" dt="2025-08-13T09:09:03.562" v="254" actId="1076"/>
          <ac:picMkLst>
            <pc:docMk/>
            <pc:sldMk cId="3834381737" sldId="1170"/>
            <ac:picMk id="5" creationId="{0A5919F6-569A-C1EA-1A1B-66C19BDF152C}"/>
          </ac:picMkLst>
        </pc:picChg>
      </pc:sldChg>
      <pc:sldChg chg="addSp delSp modSp mod modNotesTx">
        <pc:chgData name="Marie Mørk Andersen" userId="35489baa-9c84-4d4c-8fc4-a95cc2bfed30" providerId="ADAL" clId="{5B53BDD2-2B95-5B88-99A9-FC66214C24D4}" dt="2025-08-14T07:07:48.138" v="583" actId="1076"/>
        <pc:sldMkLst>
          <pc:docMk/>
          <pc:sldMk cId="1817335354" sldId="1171"/>
        </pc:sldMkLst>
        <pc:spChg chg="mod">
          <ac:chgData name="Marie Mørk Andersen" userId="35489baa-9c84-4d4c-8fc4-a95cc2bfed30" providerId="ADAL" clId="{5B53BDD2-2B95-5B88-99A9-FC66214C24D4}" dt="2025-08-13T07:57:01.723" v="133" actId="20577"/>
          <ac:spMkLst>
            <pc:docMk/>
            <pc:sldMk cId="1817335354" sldId="1171"/>
            <ac:spMk id="3" creationId="{64C4D147-28A4-69D6-96B5-D85B4AA7635A}"/>
          </ac:spMkLst>
        </pc:spChg>
        <pc:picChg chg="del">
          <ac:chgData name="Marie Mørk Andersen" userId="35489baa-9c84-4d4c-8fc4-a95cc2bfed30" providerId="ADAL" clId="{5B53BDD2-2B95-5B88-99A9-FC66214C24D4}" dt="2025-08-14T07:07:23.913" v="575" actId="478"/>
          <ac:picMkLst>
            <pc:docMk/>
            <pc:sldMk cId="1817335354" sldId="1171"/>
            <ac:picMk id="4" creationId="{12234E98-D745-A35A-9E58-57CEB880A4C7}"/>
          </ac:picMkLst>
        </pc:picChg>
        <pc:picChg chg="add mod">
          <ac:chgData name="Marie Mørk Andersen" userId="35489baa-9c84-4d4c-8fc4-a95cc2bfed30" providerId="ADAL" clId="{5B53BDD2-2B95-5B88-99A9-FC66214C24D4}" dt="2025-08-14T07:07:48.138" v="583" actId="1076"/>
          <ac:picMkLst>
            <pc:docMk/>
            <pc:sldMk cId="1817335354" sldId="1171"/>
            <ac:picMk id="8" creationId="{00C0E183-37C2-D8D0-A728-B6B1F6C1F70C}"/>
          </ac:picMkLst>
        </pc:picChg>
      </pc:sldChg>
      <pc:sldChg chg="addSp modSp mod modNotesTx">
        <pc:chgData name="Marie Mørk Andersen" userId="35489baa-9c84-4d4c-8fc4-a95cc2bfed30" providerId="ADAL" clId="{5B53BDD2-2B95-5B88-99A9-FC66214C24D4}" dt="2025-08-13T09:16:09.295" v="559" actId="20577"/>
        <pc:sldMkLst>
          <pc:docMk/>
          <pc:sldMk cId="1594765900" sldId="1172"/>
        </pc:sldMkLst>
        <pc:spChg chg="mod">
          <ac:chgData name="Marie Mørk Andersen" userId="35489baa-9c84-4d4c-8fc4-a95cc2bfed30" providerId="ADAL" clId="{5B53BDD2-2B95-5B88-99A9-FC66214C24D4}" dt="2025-08-13T07:59:24.277" v="184" actId="20577"/>
          <ac:spMkLst>
            <pc:docMk/>
            <pc:sldMk cId="1594765900" sldId="1172"/>
            <ac:spMk id="2" creationId="{216AD311-95A4-6746-D3EC-ED7DC6861B40}"/>
          </ac:spMkLst>
        </pc:spChg>
        <pc:spChg chg="mod">
          <ac:chgData name="Marie Mørk Andersen" userId="35489baa-9c84-4d4c-8fc4-a95cc2bfed30" providerId="ADAL" clId="{5B53BDD2-2B95-5B88-99A9-FC66214C24D4}" dt="2025-08-13T07:59:33.023" v="186" actId="14100"/>
          <ac:spMkLst>
            <pc:docMk/>
            <pc:sldMk cId="1594765900" sldId="1172"/>
            <ac:spMk id="3" creationId="{142434EF-8B30-33C4-F5ED-28F2AFBAAC40}"/>
          </ac:spMkLst>
        </pc:spChg>
        <pc:spChg chg="mod">
          <ac:chgData name="Marie Mørk Andersen" userId="35489baa-9c84-4d4c-8fc4-a95cc2bfed30" providerId="ADAL" clId="{5B53BDD2-2B95-5B88-99A9-FC66214C24D4}" dt="2025-08-13T07:58:48.687" v="153" actId="14100"/>
          <ac:spMkLst>
            <pc:docMk/>
            <pc:sldMk cId="1594765900" sldId="1172"/>
            <ac:spMk id="4" creationId="{34875B85-48D8-EECD-7459-7DD9533308C3}"/>
          </ac:spMkLst>
        </pc:spChg>
        <pc:spChg chg="mod">
          <ac:chgData name="Marie Mørk Andersen" userId="35489baa-9c84-4d4c-8fc4-a95cc2bfed30" providerId="ADAL" clId="{5B53BDD2-2B95-5B88-99A9-FC66214C24D4}" dt="2025-08-13T07:58:53.755" v="154" actId="14100"/>
          <ac:spMkLst>
            <pc:docMk/>
            <pc:sldMk cId="1594765900" sldId="1172"/>
            <ac:spMk id="7" creationId="{6268FE94-40C8-EF3B-7CDF-C07D2DE0D301}"/>
          </ac:spMkLst>
        </pc:spChg>
        <pc:spChg chg="mod">
          <ac:chgData name="Marie Mørk Andersen" userId="35489baa-9c84-4d4c-8fc4-a95cc2bfed30" providerId="ADAL" clId="{5B53BDD2-2B95-5B88-99A9-FC66214C24D4}" dt="2025-08-13T07:58:14.726" v="140" actId="164"/>
          <ac:spMkLst>
            <pc:docMk/>
            <pc:sldMk cId="1594765900" sldId="1172"/>
            <ac:spMk id="10" creationId="{AC4DC2EA-0792-9B21-33F1-842FD3DE9CBF}"/>
          </ac:spMkLst>
        </pc:spChg>
        <pc:spChg chg="mod">
          <ac:chgData name="Marie Mørk Andersen" userId="35489baa-9c84-4d4c-8fc4-a95cc2bfed30" providerId="ADAL" clId="{5B53BDD2-2B95-5B88-99A9-FC66214C24D4}" dt="2025-08-13T07:58:14.726" v="140" actId="164"/>
          <ac:spMkLst>
            <pc:docMk/>
            <pc:sldMk cId="1594765900" sldId="1172"/>
            <ac:spMk id="11" creationId="{7FF0AD07-B011-2B11-D715-1A69945971D8}"/>
          </ac:spMkLst>
        </pc:spChg>
        <pc:grpChg chg="add mod">
          <ac:chgData name="Marie Mørk Andersen" userId="35489baa-9c84-4d4c-8fc4-a95cc2bfed30" providerId="ADAL" clId="{5B53BDD2-2B95-5B88-99A9-FC66214C24D4}" dt="2025-08-13T07:58:25.888" v="143" actId="1076"/>
          <ac:grpSpMkLst>
            <pc:docMk/>
            <pc:sldMk cId="1594765900" sldId="1172"/>
            <ac:grpSpMk id="8" creationId="{48D96D8A-5C56-24D2-3B08-64C935B17E8E}"/>
          </ac:grpSpMkLst>
        </pc:grpChg>
        <pc:picChg chg="mod">
          <ac:chgData name="Marie Mørk Andersen" userId="35489baa-9c84-4d4c-8fc4-a95cc2bfed30" providerId="ADAL" clId="{5B53BDD2-2B95-5B88-99A9-FC66214C24D4}" dt="2025-08-13T07:58:55.253" v="155" actId="1038"/>
          <ac:picMkLst>
            <pc:docMk/>
            <pc:sldMk cId="1594765900" sldId="1172"/>
            <ac:picMk id="5" creationId="{72525F9D-1904-4390-825E-5170ADD77468}"/>
          </ac:picMkLst>
        </pc:picChg>
        <pc:picChg chg="mod">
          <ac:chgData name="Marie Mørk Andersen" userId="35489baa-9c84-4d4c-8fc4-a95cc2bfed30" providerId="ADAL" clId="{5B53BDD2-2B95-5B88-99A9-FC66214C24D4}" dt="2025-08-13T07:59:28.989" v="185" actId="1076"/>
          <ac:picMkLst>
            <pc:docMk/>
            <pc:sldMk cId="1594765900" sldId="1172"/>
            <ac:picMk id="6" creationId="{67E7FADB-8503-9BC2-5500-11670AB9441D}"/>
          </ac:picMkLst>
        </pc:picChg>
      </pc:sldChg>
      <pc:sldChg chg="addSp delSp modSp mod">
        <pc:chgData name="Marie Mørk Andersen" userId="35489baa-9c84-4d4c-8fc4-a95cc2bfed30" providerId="ADAL" clId="{5B53BDD2-2B95-5B88-99A9-FC66214C24D4}" dt="2025-08-14T07:43:24.394" v="610" actId="1076"/>
        <pc:sldMkLst>
          <pc:docMk/>
          <pc:sldMk cId="615824732" sldId="1174"/>
        </pc:sldMkLst>
        <pc:spChg chg="mod">
          <ac:chgData name="Marie Mørk Andersen" userId="35489baa-9c84-4d4c-8fc4-a95cc2bfed30" providerId="ADAL" clId="{5B53BDD2-2B95-5B88-99A9-FC66214C24D4}" dt="2025-08-14T07:41:22.340" v="596" actId="14100"/>
          <ac:spMkLst>
            <pc:docMk/>
            <pc:sldMk cId="615824732" sldId="1174"/>
            <ac:spMk id="2" creationId="{EC54C3A7-F316-1450-21EF-117976D4F128}"/>
          </ac:spMkLst>
        </pc:spChg>
        <pc:picChg chg="add mod">
          <ac:chgData name="Marie Mørk Andersen" userId="35489baa-9c84-4d4c-8fc4-a95cc2bfed30" providerId="ADAL" clId="{5B53BDD2-2B95-5B88-99A9-FC66214C24D4}" dt="2025-08-14T07:43:24.394" v="610" actId="1076"/>
          <ac:picMkLst>
            <pc:docMk/>
            <pc:sldMk cId="615824732" sldId="1174"/>
            <ac:picMk id="3" creationId="{08FEE6EB-A698-850A-D00C-D4356A5CD68F}"/>
          </ac:picMkLst>
        </pc:picChg>
        <pc:picChg chg="add del mod">
          <ac:chgData name="Marie Mørk Andersen" userId="35489baa-9c84-4d4c-8fc4-a95cc2bfed30" providerId="ADAL" clId="{5B53BDD2-2B95-5B88-99A9-FC66214C24D4}" dt="2025-08-14T07:42:46.328" v="605" actId="478"/>
          <ac:picMkLst>
            <pc:docMk/>
            <pc:sldMk cId="615824732" sldId="1174"/>
            <ac:picMk id="5" creationId="{1909DF34-7B15-1989-FBC4-1FD5782C05E4}"/>
          </ac:picMkLst>
        </pc:picChg>
        <pc:picChg chg="del">
          <ac:chgData name="Marie Mørk Andersen" userId="35489baa-9c84-4d4c-8fc4-a95cc2bfed30" providerId="ADAL" clId="{5B53BDD2-2B95-5B88-99A9-FC66214C24D4}" dt="2025-08-14T07:07:56.546" v="584" actId="478"/>
          <ac:picMkLst>
            <pc:docMk/>
            <pc:sldMk cId="615824732" sldId="1174"/>
            <ac:picMk id="5" creationId="{D3957590-37A6-DCE8-0B49-BC81F1E139CB}"/>
          </ac:picMkLst>
        </pc:picChg>
        <pc:picChg chg="del">
          <ac:chgData name="Marie Mørk Andersen" userId="35489baa-9c84-4d4c-8fc4-a95cc2bfed30" providerId="ADAL" clId="{5B53BDD2-2B95-5B88-99A9-FC66214C24D4}" dt="2025-08-14T07:41:13.750" v="593" actId="478"/>
          <ac:picMkLst>
            <pc:docMk/>
            <pc:sldMk cId="615824732" sldId="1174"/>
            <ac:picMk id="6" creationId="{3BF1695A-B0FE-3D6C-7FE6-9953DEBC28DE}"/>
          </ac:picMkLst>
        </pc:picChg>
        <pc:picChg chg="add mod">
          <ac:chgData name="Marie Mørk Andersen" userId="35489baa-9c84-4d4c-8fc4-a95cc2bfed30" providerId="ADAL" clId="{5B53BDD2-2B95-5B88-99A9-FC66214C24D4}" dt="2025-08-14T07:43:08.530" v="608" actId="1036"/>
          <ac:picMkLst>
            <pc:docMk/>
            <pc:sldMk cId="615824732" sldId="1174"/>
            <ac:picMk id="6" creationId="{645A1865-E7CE-1EB9-6535-389ABBB56660}"/>
          </ac:picMkLst>
        </pc:picChg>
      </pc:sldChg>
      <pc:sldChg chg="modSp mod modNotesTx">
        <pc:chgData name="Marie Mørk Andersen" userId="35489baa-9c84-4d4c-8fc4-a95cc2bfed30" providerId="ADAL" clId="{5B53BDD2-2B95-5B88-99A9-FC66214C24D4}" dt="2025-08-13T09:15:00.884" v="547" actId="2711"/>
        <pc:sldMkLst>
          <pc:docMk/>
          <pc:sldMk cId="3382647395" sldId="1175"/>
        </pc:sldMkLst>
        <pc:spChg chg="mod">
          <ac:chgData name="Marie Mørk Andersen" userId="35489baa-9c84-4d4c-8fc4-a95cc2bfed30" providerId="ADAL" clId="{5B53BDD2-2B95-5B88-99A9-FC66214C24D4}" dt="2025-08-13T07:55:32.966" v="113" actId="403"/>
          <ac:spMkLst>
            <pc:docMk/>
            <pc:sldMk cId="3382647395" sldId="1175"/>
            <ac:spMk id="3" creationId="{E7CC5779-12F0-B7D1-8773-8508B167F73B}"/>
          </ac:spMkLst>
        </pc:spChg>
        <pc:spChg chg="mod">
          <ac:chgData name="Marie Mørk Andersen" userId="35489baa-9c84-4d4c-8fc4-a95cc2bfed30" providerId="ADAL" clId="{5B53BDD2-2B95-5B88-99A9-FC66214C24D4}" dt="2025-08-13T07:55:42.735" v="120" actId="1036"/>
          <ac:spMkLst>
            <pc:docMk/>
            <pc:sldMk cId="3382647395" sldId="1175"/>
            <ac:spMk id="5" creationId="{DD1BFD0D-9439-758F-2B23-482AFF8AA2C6}"/>
          </ac:spMkLst>
        </pc:spChg>
      </pc:sldChg>
      <pc:sldChg chg="addSp delSp modSp mod modNotesTx">
        <pc:chgData name="Marie Mørk Andersen" userId="35489baa-9c84-4d4c-8fc4-a95cc2bfed30" providerId="ADAL" clId="{5B53BDD2-2B95-5B88-99A9-FC66214C24D4}" dt="2025-08-14T10:40:48.345" v="616" actId="20577"/>
        <pc:sldMkLst>
          <pc:docMk/>
          <pc:sldMk cId="964747797" sldId="1176"/>
        </pc:sldMkLst>
        <pc:spChg chg="mod">
          <ac:chgData name="Marie Mørk Andersen" userId="35489baa-9c84-4d4c-8fc4-a95cc2bfed30" providerId="ADAL" clId="{5B53BDD2-2B95-5B88-99A9-FC66214C24D4}" dt="2025-08-14T10:40:43.762" v="615" actId="20577"/>
          <ac:spMkLst>
            <pc:docMk/>
            <pc:sldMk cId="964747797" sldId="1176"/>
            <ac:spMk id="2" creationId="{A7C845DE-8E94-7197-ED68-A8B7A075AFE7}"/>
          </ac:spMkLst>
        </pc:spChg>
        <pc:spChg chg="mod topLvl">
          <ac:chgData name="Marie Mørk Andersen" userId="35489baa-9c84-4d4c-8fc4-a95cc2bfed30" providerId="ADAL" clId="{5B53BDD2-2B95-5B88-99A9-FC66214C24D4}" dt="2025-08-13T08:00:32.616" v="198" actId="164"/>
          <ac:spMkLst>
            <pc:docMk/>
            <pc:sldMk cId="964747797" sldId="1176"/>
            <ac:spMk id="6" creationId="{57167E40-ECDD-93FB-BB03-5A57C9E7BE60}"/>
          </ac:spMkLst>
        </pc:spChg>
        <pc:spChg chg="mod topLvl">
          <ac:chgData name="Marie Mørk Andersen" userId="35489baa-9c84-4d4c-8fc4-a95cc2bfed30" providerId="ADAL" clId="{5B53BDD2-2B95-5B88-99A9-FC66214C24D4}" dt="2025-08-13T08:00:32.616" v="198" actId="164"/>
          <ac:spMkLst>
            <pc:docMk/>
            <pc:sldMk cId="964747797" sldId="1176"/>
            <ac:spMk id="7" creationId="{5FC31362-A10B-46E0-4016-0C4E8B580D8E}"/>
          </ac:spMkLst>
        </pc:spChg>
        <pc:spChg chg="mod">
          <ac:chgData name="Marie Mørk Andersen" userId="35489baa-9c84-4d4c-8fc4-a95cc2bfed30" providerId="ADAL" clId="{5B53BDD2-2B95-5B88-99A9-FC66214C24D4}" dt="2025-08-13T09:10:01.038" v="313" actId="20577"/>
          <ac:spMkLst>
            <pc:docMk/>
            <pc:sldMk cId="964747797" sldId="1176"/>
            <ac:spMk id="8" creationId="{6CF01153-A1C3-46CC-3A3F-04C415431BC7}"/>
          </ac:spMkLst>
        </pc:spChg>
        <pc:spChg chg="del">
          <ac:chgData name="Marie Mørk Andersen" userId="35489baa-9c84-4d4c-8fc4-a95cc2bfed30" providerId="ADAL" clId="{5B53BDD2-2B95-5B88-99A9-FC66214C24D4}" dt="2025-08-13T08:00:59.069" v="202" actId="478"/>
          <ac:spMkLst>
            <pc:docMk/>
            <pc:sldMk cId="964747797" sldId="1176"/>
            <ac:spMk id="9" creationId="{E5441C32-1C74-E173-4889-B578458EC7D3}"/>
          </ac:spMkLst>
        </pc:spChg>
        <pc:grpChg chg="add mod">
          <ac:chgData name="Marie Mørk Andersen" userId="35489baa-9c84-4d4c-8fc4-a95cc2bfed30" providerId="ADAL" clId="{5B53BDD2-2B95-5B88-99A9-FC66214C24D4}" dt="2025-08-13T08:00:44.560" v="200" actId="1076"/>
          <ac:grpSpMkLst>
            <pc:docMk/>
            <pc:sldMk cId="964747797" sldId="1176"/>
            <ac:grpSpMk id="3" creationId="{205E0548-4AA8-E1AC-1710-70FB930B1917}"/>
          </ac:grpSpMkLst>
        </pc:grpChg>
        <pc:grpChg chg="del mod">
          <ac:chgData name="Marie Mørk Andersen" userId="35489baa-9c84-4d4c-8fc4-a95cc2bfed30" providerId="ADAL" clId="{5B53BDD2-2B95-5B88-99A9-FC66214C24D4}" dt="2025-08-13T08:00:08.172" v="193" actId="165"/>
          <ac:grpSpMkLst>
            <pc:docMk/>
            <pc:sldMk cId="964747797" sldId="1176"/>
            <ac:grpSpMk id="5" creationId="{4AE6D8B5-B14A-9029-9FBF-F905B61A6C6E}"/>
          </ac:grpSpMkLst>
        </pc:grpChg>
        <pc:picChg chg="mod">
          <ac:chgData name="Marie Mørk Andersen" userId="35489baa-9c84-4d4c-8fc4-a95cc2bfed30" providerId="ADAL" clId="{5B53BDD2-2B95-5B88-99A9-FC66214C24D4}" dt="2025-08-13T09:09:17.780" v="260" actId="1076"/>
          <ac:picMkLst>
            <pc:docMk/>
            <pc:sldMk cId="964747797" sldId="1176"/>
            <ac:picMk id="4" creationId="{9D14CF18-196A-C847-A904-C8B59FE6E0B7}"/>
          </ac:picMkLst>
        </pc:picChg>
      </pc:sldChg>
      <pc:sldChg chg="modSp mod modNotesTx">
        <pc:chgData name="Marie Mørk Andersen" userId="35489baa-9c84-4d4c-8fc4-a95cc2bfed30" providerId="ADAL" clId="{5B53BDD2-2B95-5B88-99A9-FC66214C24D4}" dt="2025-08-13T09:15:23.317" v="551" actId="2711"/>
        <pc:sldMkLst>
          <pc:docMk/>
          <pc:sldMk cId="381344379" sldId="1177"/>
        </pc:sldMkLst>
        <pc:spChg chg="mod">
          <ac:chgData name="Marie Mørk Andersen" userId="35489baa-9c84-4d4c-8fc4-a95cc2bfed30" providerId="ADAL" clId="{5B53BDD2-2B95-5B88-99A9-FC66214C24D4}" dt="2025-08-13T07:54:15.527" v="39" actId="1076"/>
          <ac:spMkLst>
            <pc:docMk/>
            <pc:sldMk cId="381344379" sldId="1177"/>
            <ac:spMk id="2" creationId="{19B250CB-E1BA-1036-1207-F577EAA9932E}"/>
          </ac:spMkLst>
        </pc:spChg>
        <pc:spChg chg="mod">
          <ac:chgData name="Marie Mørk Andersen" userId="35489baa-9c84-4d4c-8fc4-a95cc2bfed30" providerId="ADAL" clId="{5B53BDD2-2B95-5B88-99A9-FC66214C24D4}" dt="2025-08-13T09:08:34.921" v="249" actId="20577"/>
          <ac:spMkLst>
            <pc:docMk/>
            <pc:sldMk cId="381344379" sldId="1177"/>
            <ac:spMk id="3" creationId="{FA17C2B5-64F4-8A1C-2DA8-06637FA58642}"/>
          </ac:spMkLst>
        </pc:spChg>
        <pc:grpChg chg="mod">
          <ac:chgData name="Marie Mørk Andersen" userId="35489baa-9c84-4d4c-8fc4-a95cc2bfed30" providerId="ADAL" clId="{5B53BDD2-2B95-5B88-99A9-FC66214C24D4}" dt="2025-08-13T07:54:15.527" v="39" actId="1076"/>
          <ac:grpSpMkLst>
            <pc:docMk/>
            <pc:sldMk cId="381344379" sldId="1177"/>
            <ac:grpSpMk id="8" creationId="{E3AD06A7-FC4D-D510-7C79-BEF4697A4069}"/>
          </ac:grpSpMkLst>
        </pc:grpChg>
        <pc:picChg chg="mod">
          <ac:chgData name="Marie Mørk Andersen" userId="35489baa-9c84-4d4c-8fc4-a95cc2bfed30" providerId="ADAL" clId="{5B53BDD2-2B95-5B88-99A9-FC66214C24D4}" dt="2025-08-13T07:54:15.527" v="39" actId="1076"/>
          <ac:picMkLst>
            <pc:docMk/>
            <pc:sldMk cId="381344379" sldId="1177"/>
            <ac:picMk id="7" creationId="{364B1711-95B3-4C75-D67C-583A2CC5F8F3}"/>
          </ac:picMkLst>
        </pc:picChg>
      </pc:sldChg>
    </pc:docChg>
  </pc:docChgLst>
  <pc:docChgLst>
    <pc:chgData name="Rikke Storm Pedersen" userId="ec48fb84-a272-4763-a473-76b0d902596a" providerId="ADAL" clId="{D1217261-B8B1-4433-95E2-6567EB751762}"/>
    <pc:docChg chg="undo custSel modSld">
      <pc:chgData name="Rikke Storm Pedersen" userId="ec48fb84-a272-4763-a473-76b0d902596a" providerId="ADAL" clId="{D1217261-B8B1-4433-95E2-6567EB751762}" dt="2025-08-12T11:30:25.228" v="1100" actId="1076"/>
      <pc:docMkLst>
        <pc:docMk/>
      </pc:docMkLst>
      <pc:sldChg chg="modSp mod modNotesTx">
        <pc:chgData name="Rikke Storm Pedersen" userId="ec48fb84-a272-4763-a473-76b0d902596a" providerId="ADAL" clId="{D1217261-B8B1-4433-95E2-6567EB751762}" dt="2025-08-12T09:20:46.189" v="1029" actId="20577"/>
        <pc:sldMkLst>
          <pc:docMk/>
          <pc:sldMk cId="2535893982" sldId="342"/>
        </pc:sldMkLst>
        <pc:spChg chg="mod">
          <ac:chgData name="Rikke Storm Pedersen" userId="ec48fb84-a272-4763-a473-76b0d902596a" providerId="ADAL" clId="{D1217261-B8B1-4433-95E2-6567EB751762}" dt="2025-08-12T09:20:46.189" v="1029" actId="20577"/>
          <ac:spMkLst>
            <pc:docMk/>
            <pc:sldMk cId="2535893982" sldId="342"/>
            <ac:spMk id="3" creationId="{6A674EE7-2EB4-30C5-4CDD-B63061860A01}"/>
          </ac:spMkLst>
        </pc:spChg>
      </pc:sldChg>
      <pc:sldChg chg="modSp mod modNotesTx">
        <pc:chgData name="Rikke Storm Pedersen" userId="ec48fb84-a272-4763-a473-76b0d902596a" providerId="ADAL" clId="{D1217261-B8B1-4433-95E2-6567EB751762}" dt="2025-08-12T09:10:04.900" v="813" actId="20577"/>
        <pc:sldMkLst>
          <pc:docMk/>
          <pc:sldMk cId="3082411169" sldId="1162"/>
        </pc:sldMkLst>
        <pc:spChg chg="mod">
          <ac:chgData name="Rikke Storm Pedersen" userId="ec48fb84-a272-4763-a473-76b0d902596a" providerId="ADAL" clId="{D1217261-B8B1-4433-95E2-6567EB751762}" dt="2025-08-12T06:54:09.844" v="696" actId="20577"/>
          <ac:spMkLst>
            <pc:docMk/>
            <pc:sldMk cId="3082411169" sldId="1162"/>
            <ac:spMk id="3" creationId="{6E3C4120-5FAB-AB43-7E73-04168C6073E6}"/>
          </ac:spMkLst>
        </pc:spChg>
      </pc:sldChg>
      <pc:sldChg chg="modSp mod modNotesTx">
        <pc:chgData name="Rikke Storm Pedersen" userId="ec48fb84-a272-4763-a473-76b0d902596a" providerId="ADAL" clId="{D1217261-B8B1-4433-95E2-6567EB751762}" dt="2025-08-12T06:39:50.044" v="300" actId="20577"/>
        <pc:sldMkLst>
          <pc:docMk/>
          <pc:sldMk cId="1982892451" sldId="1164"/>
        </pc:sldMkLst>
        <pc:spChg chg="mod">
          <ac:chgData name="Rikke Storm Pedersen" userId="ec48fb84-a272-4763-a473-76b0d902596a" providerId="ADAL" clId="{D1217261-B8B1-4433-95E2-6567EB751762}" dt="2025-08-12T06:39:50.044" v="300" actId="20577"/>
          <ac:spMkLst>
            <pc:docMk/>
            <pc:sldMk cId="1982892451" sldId="1164"/>
            <ac:spMk id="3" creationId="{C864B63A-2EF3-AEE7-5985-576EB55E0085}"/>
          </ac:spMkLst>
        </pc:spChg>
      </pc:sldChg>
      <pc:sldChg chg="modNotesTx">
        <pc:chgData name="Rikke Storm Pedersen" userId="ec48fb84-a272-4763-a473-76b0d902596a" providerId="ADAL" clId="{D1217261-B8B1-4433-95E2-6567EB751762}" dt="2025-08-12T06:48:23.444" v="381" actId="313"/>
        <pc:sldMkLst>
          <pc:docMk/>
          <pc:sldMk cId="14267451" sldId="1167"/>
        </pc:sldMkLst>
      </pc:sldChg>
      <pc:sldChg chg="modSp mod">
        <pc:chgData name="Rikke Storm Pedersen" userId="ec48fb84-a272-4763-a473-76b0d902596a" providerId="ADAL" clId="{D1217261-B8B1-4433-95E2-6567EB751762}" dt="2025-08-12T06:34:22.189" v="177" actId="20577"/>
        <pc:sldMkLst>
          <pc:docMk/>
          <pc:sldMk cId="2172551568" sldId="1168"/>
        </pc:sldMkLst>
        <pc:spChg chg="mod">
          <ac:chgData name="Rikke Storm Pedersen" userId="ec48fb84-a272-4763-a473-76b0d902596a" providerId="ADAL" clId="{D1217261-B8B1-4433-95E2-6567EB751762}" dt="2025-08-12T06:34:22.189" v="177" actId="20577"/>
          <ac:spMkLst>
            <pc:docMk/>
            <pc:sldMk cId="2172551568" sldId="1168"/>
            <ac:spMk id="9" creationId="{5569F80D-C971-1334-001D-C5B391FACF0B}"/>
          </ac:spMkLst>
        </pc:spChg>
      </pc:sldChg>
      <pc:sldChg chg="modSp mod modNotesTx">
        <pc:chgData name="Rikke Storm Pedersen" userId="ec48fb84-a272-4763-a473-76b0d902596a" providerId="ADAL" clId="{D1217261-B8B1-4433-95E2-6567EB751762}" dt="2025-08-12T09:09:05.281" v="800" actId="20577"/>
        <pc:sldMkLst>
          <pc:docMk/>
          <pc:sldMk cId="3834381737" sldId="1170"/>
        </pc:sldMkLst>
        <pc:spChg chg="mod">
          <ac:chgData name="Rikke Storm Pedersen" userId="ec48fb84-a272-4763-a473-76b0d902596a" providerId="ADAL" clId="{D1217261-B8B1-4433-95E2-6567EB751762}" dt="2025-08-12T07:29:54.840" v="760" actId="20577"/>
          <ac:spMkLst>
            <pc:docMk/>
            <pc:sldMk cId="3834381737" sldId="1170"/>
            <ac:spMk id="2" creationId="{D5CB6BCF-D27F-1782-D3E6-5387462EB5EF}"/>
          </ac:spMkLst>
        </pc:spChg>
        <pc:spChg chg="mod">
          <ac:chgData name="Rikke Storm Pedersen" userId="ec48fb84-a272-4763-a473-76b0d902596a" providerId="ADAL" clId="{D1217261-B8B1-4433-95E2-6567EB751762}" dt="2025-08-12T07:28:17.209" v="745" actId="20577"/>
          <ac:spMkLst>
            <pc:docMk/>
            <pc:sldMk cId="3834381737" sldId="1170"/>
            <ac:spMk id="3" creationId="{1C7FBA0A-8FCA-269F-83F6-41A80D5F56E4}"/>
          </ac:spMkLst>
        </pc:spChg>
      </pc:sldChg>
      <pc:sldChg chg="modSp mod">
        <pc:chgData name="Rikke Storm Pedersen" userId="ec48fb84-a272-4763-a473-76b0d902596a" providerId="ADAL" clId="{D1217261-B8B1-4433-95E2-6567EB751762}" dt="2025-08-12T06:35:04.087" v="189" actId="20577"/>
        <pc:sldMkLst>
          <pc:docMk/>
          <pc:sldMk cId="1817335354" sldId="1171"/>
        </pc:sldMkLst>
        <pc:spChg chg="mod">
          <ac:chgData name="Rikke Storm Pedersen" userId="ec48fb84-a272-4763-a473-76b0d902596a" providerId="ADAL" clId="{D1217261-B8B1-4433-95E2-6567EB751762}" dt="2025-08-12T06:35:04.087" v="189" actId="20577"/>
          <ac:spMkLst>
            <pc:docMk/>
            <pc:sldMk cId="1817335354" sldId="1171"/>
            <ac:spMk id="7" creationId="{7773DCCF-FE26-21D5-B833-83D6349A2380}"/>
          </ac:spMkLst>
        </pc:spChg>
        <pc:grpChg chg="mod">
          <ac:chgData name="Rikke Storm Pedersen" userId="ec48fb84-a272-4763-a473-76b0d902596a" providerId="ADAL" clId="{D1217261-B8B1-4433-95E2-6567EB751762}" dt="2025-08-12T06:34:54.385" v="179" actId="14100"/>
          <ac:grpSpMkLst>
            <pc:docMk/>
            <pc:sldMk cId="1817335354" sldId="1171"/>
            <ac:grpSpMk id="5" creationId="{7B4595F4-331A-092F-E9AF-2DEFA17F37C6}"/>
          </ac:grpSpMkLst>
        </pc:grpChg>
      </pc:sldChg>
      <pc:sldChg chg="addSp delSp modSp mod modNotesTx">
        <pc:chgData name="Rikke Storm Pedersen" userId="ec48fb84-a272-4763-a473-76b0d902596a" providerId="ADAL" clId="{D1217261-B8B1-4433-95E2-6567EB751762}" dt="2025-08-12T11:30:25.228" v="1100" actId="1076"/>
        <pc:sldMkLst>
          <pc:docMk/>
          <pc:sldMk cId="1594765900" sldId="1172"/>
        </pc:sldMkLst>
        <pc:spChg chg="add mod">
          <ac:chgData name="Rikke Storm Pedersen" userId="ec48fb84-a272-4763-a473-76b0d902596a" providerId="ADAL" clId="{D1217261-B8B1-4433-95E2-6567EB751762}" dt="2025-08-12T09:14:23.699" v="846"/>
          <ac:spMkLst>
            <pc:docMk/>
            <pc:sldMk cId="1594765900" sldId="1172"/>
            <ac:spMk id="10" creationId="{AC4DC2EA-0792-9B21-33F1-842FD3DE9CBF}"/>
          </ac:spMkLst>
        </pc:spChg>
        <pc:spChg chg="add mod">
          <ac:chgData name="Rikke Storm Pedersen" userId="ec48fb84-a272-4763-a473-76b0d902596a" providerId="ADAL" clId="{D1217261-B8B1-4433-95E2-6567EB751762}" dt="2025-08-12T11:30:25.228" v="1100" actId="1076"/>
          <ac:spMkLst>
            <pc:docMk/>
            <pc:sldMk cId="1594765900" sldId="1172"/>
            <ac:spMk id="11" creationId="{7FF0AD07-B011-2B11-D715-1A69945971D8}"/>
          </ac:spMkLst>
        </pc:spChg>
      </pc:sldChg>
      <pc:sldChg chg="modNotesTx">
        <pc:chgData name="Rikke Storm Pedersen" userId="ec48fb84-a272-4763-a473-76b0d902596a" providerId="ADAL" clId="{D1217261-B8B1-4433-95E2-6567EB751762}" dt="2025-08-12T06:47:40.594" v="356" actId="20577"/>
        <pc:sldMkLst>
          <pc:docMk/>
          <pc:sldMk cId="3382647395" sldId="1175"/>
        </pc:sldMkLst>
      </pc:sldChg>
      <pc:sldChg chg="modSp mod modNotesTx">
        <pc:chgData name="Rikke Storm Pedersen" userId="ec48fb84-a272-4763-a473-76b0d902596a" providerId="ADAL" clId="{D1217261-B8B1-4433-95E2-6567EB751762}" dt="2025-08-12T09:19:49.688" v="1014" actId="20577"/>
        <pc:sldMkLst>
          <pc:docMk/>
          <pc:sldMk cId="964747797" sldId="1176"/>
        </pc:sldMkLst>
        <pc:spChg chg="mod">
          <ac:chgData name="Rikke Storm Pedersen" userId="ec48fb84-a272-4763-a473-76b0d902596a" providerId="ADAL" clId="{D1217261-B8B1-4433-95E2-6567EB751762}" dt="2025-08-12T09:16:14.166" v="865" actId="20577"/>
          <ac:spMkLst>
            <pc:docMk/>
            <pc:sldMk cId="964747797" sldId="1176"/>
            <ac:spMk id="2" creationId="{A7C845DE-8E94-7197-ED68-A8B7A075AFE7}"/>
          </ac:spMkLst>
        </pc:spChg>
        <pc:spChg chg="mod">
          <ac:chgData name="Rikke Storm Pedersen" userId="ec48fb84-a272-4763-a473-76b0d902596a" providerId="ADAL" clId="{D1217261-B8B1-4433-95E2-6567EB751762}" dt="2025-08-12T09:15:54.666" v="855" actId="20577"/>
          <ac:spMkLst>
            <pc:docMk/>
            <pc:sldMk cId="964747797" sldId="1176"/>
            <ac:spMk id="7" creationId="{5FC31362-A10B-46E0-4016-0C4E8B580D8E}"/>
          </ac:spMkLst>
        </pc:spChg>
        <pc:spChg chg="mod">
          <ac:chgData name="Rikke Storm Pedersen" userId="ec48fb84-a272-4763-a473-76b0d902596a" providerId="ADAL" clId="{D1217261-B8B1-4433-95E2-6567EB751762}" dt="2025-08-12T09:19:49.688" v="1014" actId="20577"/>
          <ac:spMkLst>
            <pc:docMk/>
            <pc:sldMk cId="964747797" sldId="1176"/>
            <ac:spMk id="8" creationId="{6CF01153-A1C3-46CC-3A3F-04C415431BC7}"/>
          </ac:spMkLst>
        </pc:spChg>
      </pc:sldChg>
      <pc:sldChg chg="modSp mod modNotesTx">
        <pc:chgData name="Rikke Storm Pedersen" userId="ec48fb84-a272-4763-a473-76b0d902596a" providerId="ADAL" clId="{D1217261-B8B1-4433-95E2-6567EB751762}" dt="2025-08-12T10:51:14.404" v="1089" actId="20577"/>
        <pc:sldMkLst>
          <pc:docMk/>
          <pc:sldMk cId="381344379" sldId="1177"/>
        </pc:sldMkLst>
        <pc:spChg chg="mod">
          <ac:chgData name="Rikke Storm Pedersen" userId="ec48fb84-a272-4763-a473-76b0d902596a" providerId="ADAL" clId="{D1217261-B8B1-4433-95E2-6567EB751762}" dt="2025-08-12T06:36:44.190" v="230" actId="20577"/>
          <ac:spMkLst>
            <pc:docMk/>
            <pc:sldMk cId="381344379" sldId="1177"/>
            <ac:spMk id="2" creationId="{19B250CB-E1BA-1036-1207-F577EAA9932E}"/>
          </ac:spMkLst>
        </pc:spChg>
        <pc:spChg chg="mod">
          <ac:chgData name="Rikke Storm Pedersen" userId="ec48fb84-a272-4763-a473-76b0d902596a" providerId="ADAL" clId="{D1217261-B8B1-4433-95E2-6567EB751762}" dt="2025-08-12T06:43:45.482" v="304" actId="20577"/>
          <ac:spMkLst>
            <pc:docMk/>
            <pc:sldMk cId="381344379" sldId="1177"/>
            <ac:spMk id="3" creationId="{FA17C2B5-64F4-8A1C-2DA8-06637FA58642}"/>
          </ac:spMkLst>
        </pc:spChg>
      </pc:sldChg>
    </pc:docChg>
  </pc:docChgLst>
  <pc:docChgLst>
    <pc:chgData name="Rikke Storm Pedersen" userId="S::rsp@nvhus.dk::ec48fb84-a272-4763-a473-76b0d902596a" providerId="AD" clId="Web-{2F765A88-F816-0A40-C9C5-6CBEE60A1007}"/>
    <pc:docChg chg="modSld">
      <pc:chgData name="Rikke Storm Pedersen" userId="S::rsp@nvhus.dk::ec48fb84-a272-4763-a473-76b0d902596a" providerId="AD" clId="Web-{2F765A88-F816-0A40-C9C5-6CBEE60A1007}" dt="2025-08-14T08:33:01.469" v="14"/>
      <pc:docMkLst>
        <pc:docMk/>
      </pc:docMkLst>
      <pc:sldChg chg="modNotes">
        <pc:chgData name="Rikke Storm Pedersen" userId="S::rsp@nvhus.dk::ec48fb84-a272-4763-a473-76b0d902596a" providerId="AD" clId="Web-{2F765A88-F816-0A40-C9C5-6CBEE60A1007}" dt="2025-08-14T08:33:01.469" v="14"/>
        <pc:sldMkLst>
          <pc:docMk/>
          <pc:sldMk cId="3834381737" sldId="1170"/>
        </pc:sldMkLst>
      </pc:sldChg>
      <pc:sldChg chg="modNotes">
        <pc:chgData name="Rikke Storm Pedersen" userId="S::rsp@nvhus.dk::ec48fb84-a272-4763-a473-76b0d902596a" providerId="AD" clId="Web-{2F765A88-F816-0A40-C9C5-6CBEE60A1007}" dt="2025-08-14T08:12:05.107" v="7"/>
        <pc:sldMkLst>
          <pc:docMk/>
          <pc:sldMk cId="3382647395" sldId="1175"/>
        </pc:sldMkLst>
      </pc:sldChg>
    </pc:docChg>
  </pc:docChgLst>
  <pc:docChgLst>
    <pc:chgData name="Marie Mørk Andersen" userId="35489baa-9c84-4d4c-8fc4-a95cc2bfed30" providerId="ADAL" clId="{A34B9AF9-86A5-A349-B422-07079B645A41}"/>
    <pc:docChg chg="undo custSel addSld delSld modSld">
      <pc:chgData name="Marie Mørk Andersen" userId="35489baa-9c84-4d4c-8fc4-a95cc2bfed30" providerId="ADAL" clId="{A34B9AF9-86A5-A349-B422-07079B645A41}" dt="2025-08-07T12:36:22.016" v="470" actId="20577"/>
      <pc:docMkLst>
        <pc:docMk/>
      </pc:docMkLst>
      <pc:sldChg chg="modSp mod modNotesTx">
        <pc:chgData name="Marie Mørk Andersen" userId="35489baa-9c84-4d4c-8fc4-a95cc2bfed30" providerId="ADAL" clId="{A34B9AF9-86A5-A349-B422-07079B645A41}" dt="2025-08-07T08:37:02.908" v="320" actId="20577"/>
        <pc:sldMkLst>
          <pc:docMk/>
          <pc:sldMk cId="2535893982" sldId="342"/>
        </pc:sldMkLst>
        <pc:spChg chg="mod">
          <ac:chgData name="Marie Mørk Andersen" userId="35489baa-9c84-4d4c-8fc4-a95cc2bfed30" providerId="ADAL" clId="{A34B9AF9-86A5-A349-B422-07079B645A41}" dt="2025-08-07T08:31:41.167" v="240" actId="1076"/>
          <ac:spMkLst>
            <pc:docMk/>
            <pc:sldMk cId="2535893982" sldId="342"/>
            <ac:spMk id="2" creationId="{BDC72672-7CB1-DCA7-18AD-DEFF8F3822B8}"/>
          </ac:spMkLst>
        </pc:spChg>
        <pc:spChg chg="mod">
          <ac:chgData name="Marie Mørk Andersen" userId="35489baa-9c84-4d4c-8fc4-a95cc2bfed30" providerId="ADAL" clId="{A34B9AF9-86A5-A349-B422-07079B645A41}" dt="2025-08-07T08:31:49.849" v="242" actId="1076"/>
          <ac:spMkLst>
            <pc:docMk/>
            <pc:sldMk cId="2535893982" sldId="342"/>
            <ac:spMk id="3" creationId="{6A674EE7-2EB4-30C5-4CDD-B63061860A01}"/>
          </ac:spMkLst>
        </pc:spChg>
        <pc:picChg chg="mod">
          <ac:chgData name="Marie Mørk Andersen" userId="35489baa-9c84-4d4c-8fc4-a95cc2bfed30" providerId="ADAL" clId="{A34B9AF9-86A5-A349-B422-07079B645A41}" dt="2025-08-07T08:31:42.662" v="241" actId="1076"/>
          <ac:picMkLst>
            <pc:docMk/>
            <pc:sldMk cId="2535893982" sldId="342"/>
            <ac:picMk id="4" creationId="{E370D212-3D80-0861-D0A5-CCDFC173342E}"/>
          </ac:picMkLst>
        </pc:picChg>
      </pc:sldChg>
      <pc:sldChg chg="modSp mod">
        <pc:chgData name="Marie Mørk Andersen" userId="35489baa-9c84-4d4c-8fc4-a95cc2bfed30" providerId="ADAL" clId="{A34B9AF9-86A5-A349-B422-07079B645A41}" dt="2025-08-07T08:31:06.883" v="231" actId="1076"/>
        <pc:sldMkLst>
          <pc:docMk/>
          <pc:sldMk cId="1982892451" sldId="1164"/>
        </pc:sldMkLst>
        <pc:spChg chg="mod">
          <ac:chgData name="Marie Mørk Andersen" userId="35489baa-9c84-4d4c-8fc4-a95cc2bfed30" providerId="ADAL" clId="{A34B9AF9-86A5-A349-B422-07079B645A41}" dt="2025-08-07T08:31:06.883" v="231" actId="1076"/>
          <ac:spMkLst>
            <pc:docMk/>
            <pc:sldMk cId="1982892451" sldId="1164"/>
            <ac:spMk id="2" creationId="{E433594A-CAF1-0E5D-B87C-63F65C2F6734}"/>
          </ac:spMkLst>
        </pc:spChg>
        <pc:spChg chg="mod">
          <ac:chgData name="Marie Mørk Andersen" userId="35489baa-9c84-4d4c-8fc4-a95cc2bfed30" providerId="ADAL" clId="{A34B9AF9-86A5-A349-B422-07079B645A41}" dt="2025-08-07T08:31:06.883" v="231" actId="1076"/>
          <ac:spMkLst>
            <pc:docMk/>
            <pc:sldMk cId="1982892451" sldId="1164"/>
            <ac:spMk id="3" creationId="{C864B63A-2EF3-AEE7-5985-576EB55E0085}"/>
          </ac:spMkLst>
        </pc:spChg>
        <pc:grpChg chg="mod">
          <ac:chgData name="Marie Mørk Andersen" userId="35489baa-9c84-4d4c-8fc4-a95cc2bfed30" providerId="ADAL" clId="{A34B9AF9-86A5-A349-B422-07079B645A41}" dt="2025-08-07T08:31:06.883" v="231" actId="1076"/>
          <ac:grpSpMkLst>
            <pc:docMk/>
            <pc:sldMk cId="1982892451" sldId="1164"/>
            <ac:grpSpMk id="8" creationId="{43F22DED-2D2C-DAAF-BFC2-CD0B35D6A410}"/>
          </ac:grpSpMkLst>
        </pc:grpChg>
        <pc:picChg chg="mod">
          <ac:chgData name="Marie Mørk Andersen" userId="35489baa-9c84-4d4c-8fc4-a95cc2bfed30" providerId="ADAL" clId="{A34B9AF9-86A5-A349-B422-07079B645A41}" dt="2025-08-07T08:31:06.883" v="231" actId="1076"/>
          <ac:picMkLst>
            <pc:docMk/>
            <pc:sldMk cId="1982892451" sldId="1164"/>
            <ac:picMk id="5" creationId="{406F7BC2-6530-E6C2-697A-ABE379541250}"/>
          </ac:picMkLst>
        </pc:picChg>
      </pc:sldChg>
      <pc:sldChg chg="modNotesTx">
        <pc:chgData name="Marie Mørk Andersen" userId="35489baa-9c84-4d4c-8fc4-a95cc2bfed30" providerId="ADAL" clId="{A34B9AF9-86A5-A349-B422-07079B645A41}" dt="2025-08-07T08:36:52.425" v="309" actId="20577"/>
        <pc:sldMkLst>
          <pc:docMk/>
          <pc:sldMk cId="1023955039" sldId="1165"/>
        </pc:sldMkLst>
      </pc:sldChg>
      <pc:sldChg chg="modSp del mod">
        <pc:chgData name="Marie Mørk Andersen" userId="35489baa-9c84-4d4c-8fc4-a95cc2bfed30" providerId="ADAL" clId="{A34B9AF9-86A5-A349-B422-07079B645A41}" dt="2025-08-07T12:36:17.082" v="458" actId="2696"/>
        <pc:sldMkLst>
          <pc:docMk/>
          <pc:sldMk cId="2441493043" sldId="1166"/>
        </pc:sldMkLst>
      </pc:sldChg>
      <pc:sldChg chg="addSp modSp mod">
        <pc:chgData name="Marie Mørk Andersen" userId="35489baa-9c84-4d4c-8fc4-a95cc2bfed30" providerId="ADAL" clId="{A34B9AF9-86A5-A349-B422-07079B645A41}" dt="2025-08-07T08:30:56.616" v="230" actId="1076"/>
        <pc:sldMkLst>
          <pc:docMk/>
          <pc:sldMk cId="14267451" sldId="1167"/>
        </pc:sldMkLst>
        <pc:spChg chg="mod">
          <ac:chgData name="Marie Mørk Andersen" userId="35489baa-9c84-4d4c-8fc4-a95cc2bfed30" providerId="ADAL" clId="{A34B9AF9-86A5-A349-B422-07079B645A41}" dt="2025-08-07T08:30:46.447" v="227" actId="1076"/>
          <ac:spMkLst>
            <pc:docMk/>
            <pc:sldMk cId="14267451" sldId="1167"/>
            <ac:spMk id="6" creationId="{61287715-EE66-55C4-D0A6-59E2C926523E}"/>
          </ac:spMkLst>
        </pc:spChg>
        <pc:spChg chg="mod">
          <ac:chgData name="Marie Mørk Andersen" userId="35489baa-9c84-4d4c-8fc4-a95cc2bfed30" providerId="ADAL" clId="{A34B9AF9-86A5-A349-B422-07079B645A41}" dt="2025-08-07T08:30:48.745" v="228" actId="1076"/>
          <ac:spMkLst>
            <pc:docMk/>
            <pc:sldMk cId="14267451" sldId="1167"/>
            <ac:spMk id="12" creationId="{FD9CBF35-4377-6CD7-8B0D-D0E27A107927}"/>
          </ac:spMkLst>
        </pc:spChg>
        <pc:picChg chg="add mod">
          <ac:chgData name="Marie Mørk Andersen" userId="35489baa-9c84-4d4c-8fc4-a95cc2bfed30" providerId="ADAL" clId="{A34B9AF9-86A5-A349-B422-07079B645A41}" dt="2025-08-07T08:30:56.616" v="230" actId="1076"/>
          <ac:picMkLst>
            <pc:docMk/>
            <pc:sldMk cId="14267451" sldId="1167"/>
            <ac:picMk id="2" creationId="{DA783360-62A1-2594-001D-71D00B4F48F5}"/>
          </ac:picMkLst>
        </pc:picChg>
      </pc:sldChg>
      <pc:sldChg chg="modSp mod">
        <pc:chgData name="Marie Mørk Andersen" userId="35489baa-9c84-4d4c-8fc4-a95cc2bfed30" providerId="ADAL" clId="{A34B9AF9-86A5-A349-B422-07079B645A41}" dt="2025-08-07T08:29:39.124" v="82" actId="1036"/>
        <pc:sldMkLst>
          <pc:docMk/>
          <pc:sldMk cId="2172551568" sldId="1168"/>
        </pc:sldMkLst>
        <pc:spChg chg="mod">
          <ac:chgData name="Marie Mørk Andersen" userId="35489baa-9c84-4d4c-8fc4-a95cc2bfed30" providerId="ADAL" clId="{A34B9AF9-86A5-A349-B422-07079B645A41}" dt="2025-08-07T08:29:39.124" v="82" actId="1036"/>
          <ac:spMkLst>
            <pc:docMk/>
            <pc:sldMk cId="2172551568" sldId="1168"/>
            <ac:spMk id="2" creationId="{DDA4BE24-2DE3-0770-B820-64295FB4837F}"/>
          </ac:spMkLst>
        </pc:spChg>
        <pc:spChg chg="mod">
          <ac:chgData name="Marie Mørk Andersen" userId="35489baa-9c84-4d4c-8fc4-a95cc2bfed30" providerId="ADAL" clId="{A34B9AF9-86A5-A349-B422-07079B645A41}" dt="2025-08-07T08:29:39.124" v="82" actId="1036"/>
          <ac:spMkLst>
            <pc:docMk/>
            <pc:sldMk cId="2172551568" sldId="1168"/>
            <ac:spMk id="3" creationId="{C9E477AD-DD50-656D-EFC3-62E6F9C507F1}"/>
          </ac:spMkLst>
        </pc:spChg>
        <pc:spChg chg="mod">
          <ac:chgData name="Marie Mørk Andersen" userId="35489baa-9c84-4d4c-8fc4-a95cc2bfed30" providerId="ADAL" clId="{A34B9AF9-86A5-A349-B422-07079B645A41}" dt="2025-08-07T08:29:39.124" v="82" actId="1036"/>
          <ac:spMkLst>
            <pc:docMk/>
            <pc:sldMk cId="2172551568" sldId="1168"/>
            <ac:spMk id="11" creationId="{2D54CC54-809C-1804-0F7B-68BE11DE2280}"/>
          </ac:spMkLst>
        </pc:spChg>
        <pc:grpChg chg="mod">
          <ac:chgData name="Marie Mørk Andersen" userId="35489baa-9c84-4d4c-8fc4-a95cc2bfed30" providerId="ADAL" clId="{A34B9AF9-86A5-A349-B422-07079B645A41}" dt="2025-08-07T08:29:39.124" v="82" actId="1036"/>
          <ac:grpSpMkLst>
            <pc:docMk/>
            <pc:sldMk cId="2172551568" sldId="1168"/>
            <ac:grpSpMk id="10" creationId="{A67118B8-5CFB-EC33-2ED9-31DF9C548BFD}"/>
          </ac:grpSpMkLst>
        </pc:grpChg>
      </pc:sldChg>
      <pc:sldChg chg="modNotesTx">
        <pc:chgData name="Marie Mørk Andersen" userId="35489baa-9c84-4d4c-8fc4-a95cc2bfed30" providerId="ADAL" clId="{A34B9AF9-86A5-A349-B422-07079B645A41}" dt="2025-08-07T08:39:02.062" v="364" actId="20577"/>
        <pc:sldMkLst>
          <pc:docMk/>
          <pc:sldMk cId="509448939" sldId="1169"/>
        </pc:sldMkLst>
      </pc:sldChg>
      <pc:sldChg chg="modSp mod">
        <pc:chgData name="Marie Mørk Andersen" userId="35489baa-9c84-4d4c-8fc4-a95cc2bfed30" providerId="ADAL" clId="{A34B9AF9-86A5-A349-B422-07079B645A41}" dt="2025-08-07T08:32:32.004" v="251" actId="1076"/>
        <pc:sldMkLst>
          <pc:docMk/>
          <pc:sldMk cId="3834381737" sldId="1170"/>
        </pc:sldMkLst>
        <pc:picChg chg="mod">
          <ac:chgData name="Marie Mørk Andersen" userId="35489baa-9c84-4d4c-8fc4-a95cc2bfed30" providerId="ADAL" clId="{A34B9AF9-86A5-A349-B422-07079B645A41}" dt="2025-08-07T08:32:32.004" v="251" actId="1076"/>
          <ac:picMkLst>
            <pc:docMk/>
            <pc:sldMk cId="3834381737" sldId="1170"/>
            <ac:picMk id="5" creationId="{0A5919F6-569A-C1EA-1A1B-66C19BDF152C}"/>
          </ac:picMkLst>
        </pc:picChg>
      </pc:sldChg>
      <pc:sldChg chg="addSp delSp modSp mod modNotesTx">
        <pc:chgData name="Marie Mørk Andersen" userId="35489baa-9c84-4d4c-8fc4-a95cc2bfed30" providerId="ADAL" clId="{A34B9AF9-86A5-A349-B422-07079B645A41}" dt="2025-08-07T12:35:31.564" v="454" actId="22"/>
        <pc:sldMkLst>
          <pc:docMk/>
          <pc:sldMk cId="1594765900" sldId="1172"/>
        </pc:sldMkLst>
        <pc:spChg chg="add mod">
          <ac:chgData name="Marie Mørk Andersen" userId="35489baa-9c84-4d4c-8fc4-a95cc2bfed30" providerId="ADAL" clId="{A34B9AF9-86A5-A349-B422-07079B645A41}" dt="2025-08-07T08:24:24.907" v="10" actId="207"/>
          <ac:spMkLst>
            <pc:docMk/>
            <pc:sldMk cId="1594765900" sldId="1172"/>
            <ac:spMk id="4" creationId="{34875B85-48D8-EECD-7459-7DD9533308C3}"/>
          </ac:spMkLst>
        </pc:spChg>
        <pc:spChg chg="add mod">
          <ac:chgData name="Marie Mørk Andersen" userId="35489baa-9c84-4d4c-8fc4-a95cc2bfed30" providerId="ADAL" clId="{A34B9AF9-86A5-A349-B422-07079B645A41}" dt="2025-08-07T08:24:57.637" v="18" actId="167"/>
          <ac:spMkLst>
            <pc:docMk/>
            <pc:sldMk cId="1594765900" sldId="1172"/>
            <ac:spMk id="7" creationId="{6268FE94-40C8-EF3B-7CDF-C07D2DE0D301}"/>
          </ac:spMkLst>
        </pc:spChg>
        <pc:picChg chg="mod">
          <ac:chgData name="Marie Mørk Andersen" userId="35489baa-9c84-4d4c-8fc4-a95cc2bfed30" providerId="ADAL" clId="{A34B9AF9-86A5-A349-B422-07079B645A41}" dt="2025-08-07T08:07:05.602" v="5" actId="1076"/>
          <ac:picMkLst>
            <pc:docMk/>
            <pc:sldMk cId="1594765900" sldId="1172"/>
            <ac:picMk id="5" creationId="{72525F9D-1904-4390-825E-5170ADD77468}"/>
          </ac:picMkLst>
        </pc:picChg>
      </pc:sldChg>
      <pc:sldChg chg="delSp modSp del mod">
        <pc:chgData name="Marie Mørk Andersen" userId="35489baa-9c84-4d4c-8fc4-a95cc2bfed30" providerId="ADAL" clId="{A34B9AF9-86A5-A349-B422-07079B645A41}" dt="2025-08-07T12:35:48.856" v="456" actId="2696"/>
        <pc:sldMkLst>
          <pc:docMk/>
          <pc:sldMk cId="4134306012" sldId="1173"/>
        </pc:sldMkLst>
      </pc:sldChg>
      <pc:sldChg chg="addSp delSp modSp mod">
        <pc:chgData name="Marie Mørk Andersen" userId="35489baa-9c84-4d4c-8fc4-a95cc2bfed30" providerId="ADAL" clId="{A34B9AF9-86A5-A349-B422-07079B645A41}" dt="2025-08-07T08:29:12.458" v="67" actId="403"/>
        <pc:sldMkLst>
          <pc:docMk/>
          <pc:sldMk cId="615824732" sldId="1174"/>
        </pc:sldMkLst>
        <pc:spChg chg="mod">
          <ac:chgData name="Marie Mørk Andersen" userId="35489baa-9c84-4d4c-8fc4-a95cc2bfed30" providerId="ADAL" clId="{A34B9AF9-86A5-A349-B422-07079B645A41}" dt="2025-08-07T08:29:12.458" v="67" actId="403"/>
          <ac:spMkLst>
            <pc:docMk/>
            <pc:sldMk cId="615824732" sldId="1174"/>
            <ac:spMk id="2" creationId="{EC54C3A7-F316-1450-21EF-117976D4F128}"/>
          </ac:spMkLst>
        </pc:spChg>
      </pc:sldChg>
      <pc:sldChg chg="modSp mod modNotesTx">
        <pc:chgData name="Marie Mørk Andersen" userId="35489baa-9c84-4d4c-8fc4-a95cc2bfed30" providerId="ADAL" clId="{A34B9AF9-86A5-A349-B422-07079B645A41}" dt="2025-08-07T08:37:39.262" v="324" actId="20577"/>
        <pc:sldMkLst>
          <pc:docMk/>
          <pc:sldMk cId="3382647395" sldId="1175"/>
        </pc:sldMkLst>
        <pc:spChg chg="mod">
          <ac:chgData name="Marie Mørk Andersen" userId="35489baa-9c84-4d4c-8fc4-a95cc2bfed30" providerId="ADAL" clId="{A34B9AF9-86A5-A349-B422-07079B645A41}" dt="2025-08-07T08:30:39.930" v="226" actId="1076"/>
          <ac:spMkLst>
            <pc:docMk/>
            <pc:sldMk cId="3382647395" sldId="1175"/>
            <ac:spMk id="2" creationId="{F15CB253-16DD-ED83-2373-1E4599E5B544}"/>
          </ac:spMkLst>
        </pc:spChg>
        <pc:spChg chg="mod">
          <ac:chgData name="Marie Mørk Andersen" userId="35489baa-9c84-4d4c-8fc4-a95cc2bfed30" providerId="ADAL" clId="{A34B9AF9-86A5-A349-B422-07079B645A41}" dt="2025-08-07T08:30:01.296" v="85" actId="1076"/>
          <ac:spMkLst>
            <pc:docMk/>
            <pc:sldMk cId="3382647395" sldId="1175"/>
            <ac:spMk id="3" creationId="{E7CC5779-12F0-B7D1-8773-8508B167F73B}"/>
          </ac:spMkLst>
        </pc:spChg>
        <pc:spChg chg="mod">
          <ac:chgData name="Marie Mørk Andersen" userId="35489baa-9c84-4d4c-8fc4-a95cc2bfed30" providerId="ADAL" clId="{A34B9AF9-86A5-A349-B422-07079B645A41}" dt="2025-08-07T08:30:01.296" v="85" actId="1076"/>
          <ac:spMkLst>
            <pc:docMk/>
            <pc:sldMk cId="3382647395" sldId="1175"/>
            <ac:spMk id="5" creationId="{DD1BFD0D-9439-758F-2B23-482AFF8AA2C6}"/>
          </ac:spMkLst>
        </pc:spChg>
        <pc:grpChg chg="mod">
          <ac:chgData name="Marie Mørk Andersen" userId="35489baa-9c84-4d4c-8fc4-a95cc2bfed30" providerId="ADAL" clId="{A34B9AF9-86A5-A349-B422-07079B645A41}" dt="2025-08-07T08:30:39.930" v="226" actId="1076"/>
          <ac:grpSpMkLst>
            <pc:docMk/>
            <pc:sldMk cId="3382647395" sldId="1175"/>
            <ac:grpSpMk id="7" creationId="{F5C1A579-00E2-B64B-3CD2-E8941C61A85F}"/>
          </ac:grpSpMkLst>
        </pc:grpChg>
        <pc:picChg chg="mod">
          <ac:chgData name="Marie Mørk Andersen" userId="35489baa-9c84-4d4c-8fc4-a95cc2bfed30" providerId="ADAL" clId="{A34B9AF9-86A5-A349-B422-07079B645A41}" dt="2025-08-07T08:32:09.265" v="245" actId="1076"/>
          <ac:picMkLst>
            <pc:docMk/>
            <pc:sldMk cId="3382647395" sldId="1175"/>
            <ac:picMk id="4" creationId="{438F201F-E105-45AC-713D-3E180BA55786}"/>
          </ac:picMkLst>
        </pc:picChg>
      </pc:sldChg>
      <pc:sldChg chg="add">
        <pc:chgData name="Marie Mørk Andersen" userId="35489baa-9c84-4d4c-8fc4-a95cc2bfed30" providerId="ADAL" clId="{A34B9AF9-86A5-A349-B422-07079B645A41}" dt="2025-08-07T12:35:42.761" v="455"/>
        <pc:sldMkLst>
          <pc:docMk/>
          <pc:sldMk cId="964747797" sldId="1176"/>
        </pc:sldMkLst>
      </pc:sldChg>
      <pc:sldChg chg="modSp add mod">
        <pc:chgData name="Marie Mørk Andersen" userId="35489baa-9c84-4d4c-8fc4-a95cc2bfed30" providerId="ADAL" clId="{A34B9AF9-86A5-A349-B422-07079B645A41}" dt="2025-08-07T12:36:22.016" v="470" actId="20577"/>
        <pc:sldMkLst>
          <pc:docMk/>
          <pc:sldMk cId="381344379" sldId="1177"/>
        </pc:sldMkLst>
        <pc:spChg chg="mod">
          <ac:chgData name="Marie Mørk Andersen" userId="35489baa-9c84-4d4c-8fc4-a95cc2bfed30" providerId="ADAL" clId="{A34B9AF9-86A5-A349-B422-07079B645A41}" dt="2025-08-07T12:36:22.016" v="470" actId="20577"/>
          <ac:spMkLst>
            <pc:docMk/>
            <pc:sldMk cId="381344379" sldId="1177"/>
            <ac:spMk id="2" creationId="{19B250CB-E1BA-1036-1207-F577EAA9932E}"/>
          </ac:spMkLst>
        </pc:spChg>
      </pc:sldChg>
    </pc:docChg>
  </pc:docChgLst>
  <pc:docChgLst>
    <pc:chgData name="Nele  Loftlund Lilholm" userId="b24709bb-6829-472e-ab6b-daa29106600b" providerId="ADAL" clId="{97552842-A501-4F68-85EC-562397C92AE8}"/>
    <pc:docChg chg="undo custSel addSld delSld modSld sldOrd">
      <pc:chgData name="Nele  Loftlund Lilholm" userId="b24709bb-6829-472e-ab6b-daa29106600b" providerId="ADAL" clId="{97552842-A501-4F68-85EC-562397C92AE8}" dt="2025-08-12T11:42:48.928" v="2154" actId="20577"/>
      <pc:docMkLst>
        <pc:docMk/>
      </pc:docMkLst>
      <pc:sldChg chg="modSp mod modNotesTx">
        <pc:chgData name="Nele  Loftlund Lilholm" userId="b24709bb-6829-472e-ab6b-daa29106600b" providerId="ADAL" clId="{97552842-A501-4F68-85EC-562397C92AE8}" dt="2025-08-11T11:44:03.308" v="1879" actId="20577"/>
        <pc:sldMkLst>
          <pc:docMk/>
          <pc:sldMk cId="2535893982" sldId="342"/>
        </pc:sldMkLst>
        <pc:spChg chg="mod">
          <ac:chgData name="Nele  Loftlund Lilholm" userId="b24709bb-6829-472e-ab6b-daa29106600b" providerId="ADAL" clId="{97552842-A501-4F68-85EC-562397C92AE8}" dt="2025-08-11T11:44:03.308" v="1879" actId="20577"/>
          <ac:spMkLst>
            <pc:docMk/>
            <pc:sldMk cId="2535893982" sldId="342"/>
            <ac:spMk id="3" creationId="{6A674EE7-2EB4-30C5-4CDD-B63061860A01}"/>
          </ac:spMkLst>
        </pc:spChg>
      </pc:sldChg>
      <pc:sldChg chg="del">
        <pc:chgData name="Nele  Loftlund Lilholm" userId="b24709bb-6829-472e-ab6b-daa29106600b" providerId="ADAL" clId="{97552842-A501-4F68-85EC-562397C92AE8}" dt="2025-08-11T12:39:44.466" v="1970" actId="47"/>
        <pc:sldMkLst>
          <pc:docMk/>
          <pc:sldMk cId="691574688" sldId="1161"/>
        </pc:sldMkLst>
      </pc:sldChg>
      <pc:sldChg chg="modNotesTx">
        <pc:chgData name="Nele  Loftlund Lilholm" userId="b24709bb-6829-472e-ab6b-daa29106600b" providerId="ADAL" clId="{97552842-A501-4F68-85EC-562397C92AE8}" dt="2025-08-11T10:54:15.708" v="750" actId="113"/>
        <pc:sldMkLst>
          <pc:docMk/>
          <pc:sldMk cId="3082411169" sldId="1162"/>
        </pc:sldMkLst>
      </pc:sldChg>
      <pc:sldChg chg="del">
        <pc:chgData name="Nele  Loftlund Lilholm" userId="b24709bb-6829-472e-ab6b-daa29106600b" providerId="ADAL" clId="{97552842-A501-4F68-85EC-562397C92AE8}" dt="2025-08-11T11:09:39.891" v="1589" actId="47"/>
        <pc:sldMkLst>
          <pc:docMk/>
          <pc:sldMk cId="2464201075" sldId="1163"/>
        </pc:sldMkLst>
      </pc:sldChg>
      <pc:sldChg chg="modSp mod modNotesTx">
        <pc:chgData name="Nele  Loftlund Lilholm" userId="b24709bb-6829-472e-ab6b-daa29106600b" providerId="ADAL" clId="{97552842-A501-4F68-85EC-562397C92AE8}" dt="2025-08-11T10:43:31.958" v="183" actId="20577"/>
        <pc:sldMkLst>
          <pc:docMk/>
          <pc:sldMk cId="1982892451" sldId="1164"/>
        </pc:sldMkLst>
        <pc:spChg chg="mod">
          <ac:chgData name="Nele  Loftlund Lilholm" userId="b24709bb-6829-472e-ab6b-daa29106600b" providerId="ADAL" clId="{97552842-A501-4F68-85EC-562397C92AE8}" dt="2025-08-11T10:43:23.204" v="181" actId="20577"/>
          <ac:spMkLst>
            <pc:docMk/>
            <pc:sldMk cId="1982892451" sldId="1164"/>
            <ac:spMk id="3" creationId="{C864B63A-2EF3-AEE7-5985-576EB55E0085}"/>
          </ac:spMkLst>
        </pc:spChg>
        <pc:spChg chg="mod">
          <ac:chgData name="Nele  Loftlund Lilholm" userId="b24709bb-6829-472e-ab6b-daa29106600b" providerId="ADAL" clId="{97552842-A501-4F68-85EC-562397C92AE8}" dt="2025-08-11T10:43:31.958" v="183" actId="20577"/>
          <ac:spMkLst>
            <pc:docMk/>
            <pc:sldMk cId="1982892451" sldId="1164"/>
            <ac:spMk id="6" creationId="{B4060D9E-C67C-D957-F6C4-73EC0AA22E9C}"/>
          </ac:spMkLst>
        </pc:spChg>
      </pc:sldChg>
      <pc:sldChg chg="del mod modShow">
        <pc:chgData name="Nele  Loftlund Lilholm" userId="b24709bb-6829-472e-ab6b-daa29106600b" providerId="ADAL" clId="{97552842-A501-4F68-85EC-562397C92AE8}" dt="2025-08-11T11:05:34.272" v="1539" actId="47"/>
        <pc:sldMkLst>
          <pc:docMk/>
          <pc:sldMk cId="1023955039" sldId="1165"/>
        </pc:sldMkLst>
      </pc:sldChg>
      <pc:sldChg chg="modSp mod modNotesTx">
        <pc:chgData name="Nele  Loftlund Lilholm" userId="b24709bb-6829-472e-ab6b-daa29106600b" providerId="ADAL" clId="{97552842-A501-4F68-85EC-562397C92AE8}" dt="2025-08-11T10:54:21.181" v="751" actId="113"/>
        <pc:sldMkLst>
          <pc:docMk/>
          <pc:sldMk cId="14267451" sldId="1167"/>
        </pc:sldMkLst>
        <pc:spChg chg="mod">
          <ac:chgData name="Nele  Loftlund Lilholm" userId="b24709bb-6829-472e-ab6b-daa29106600b" providerId="ADAL" clId="{97552842-A501-4F68-85EC-562397C92AE8}" dt="2025-08-11T10:51:57.291" v="658" actId="1076"/>
          <ac:spMkLst>
            <pc:docMk/>
            <pc:sldMk cId="14267451" sldId="1167"/>
            <ac:spMk id="6" creationId="{61287715-EE66-55C4-D0A6-59E2C926523E}"/>
          </ac:spMkLst>
        </pc:spChg>
        <pc:spChg chg="mod">
          <ac:chgData name="Nele  Loftlund Lilholm" userId="b24709bb-6829-472e-ab6b-daa29106600b" providerId="ADAL" clId="{97552842-A501-4F68-85EC-562397C92AE8}" dt="2025-08-11T10:51:53.739" v="657" actId="1076"/>
          <ac:spMkLst>
            <pc:docMk/>
            <pc:sldMk cId="14267451" sldId="1167"/>
            <ac:spMk id="12" creationId="{FD9CBF35-4377-6CD7-8B0D-D0E27A107927}"/>
          </ac:spMkLst>
        </pc:spChg>
      </pc:sldChg>
      <pc:sldChg chg="del mod ord modShow modNotesTx">
        <pc:chgData name="Nele  Loftlund Lilholm" userId="b24709bb-6829-472e-ab6b-daa29106600b" providerId="ADAL" clId="{97552842-A501-4F68-85EC-562397C92AE8}" dt="2025-08-11T12:39:09.425" v="1967" actId="47"/>
        <pc:sldMkLst>
          <pc:docMk/>
          <pc:sldMk cId="509448939" sldId="1169"/>
        </pc:sldMkLst>
      </pc:sldChg>
      <pc:sldChg chg="modSp add del mod modNotesTx">
        <pc:chgData name="Nele  Loftlund Lilholm" userId="b24709bb-6829-472e-ab6b-daa29106600b" providerId="ADAL" clId="{97552842-A501-4F68-85EC-562397C92AE8}" dt="2025-08-11T12:39:05.237" v="1966" actId="47"/>
        <pc:sldMkLst>
          <pc:docMk/>
          <pc:sldMk cId="3834381737" sldId="1170"/>
        </pc:sldMkLst>
        <pc:spChg chg="mod">
          <ac:chgData name="Nele  Loftlund Lilholm" userId="b24709bb-6829-472e-ab6b-daa29106600b" providerId="ADAL" clId="{97552842-A501-4F68-85EC-562397C92AE8}" dt="2025-08-11T10:53:23.675" v="687" actId="20577"/>
          <ac:spMkLst>
            <pc:docMk/>
            <pc:sldMk cId="3834381737" sldId="1170"/>
            <ac:spMk id="9" creationId="{809718EA-DC86-3316-29CC-2DE9E1716B27}"/>
          </ac:spMkLst>
        </pc:spChg>
      </pc:sldChg>
      <pc:sldChg chg="modSp mod">
        <pc:chgData name="Nele  Loftlund Lilholm" userId="b24709bb-6829-472e-ab6b-daa29106600b" providerId="ADAL" clId="{97552842-A501-4F68-85EC-562397C92AE8}" dt="2025-08-11T11:04:23.884" v="1535" actId="14100"/>
        <pc:sldMkLst>
          <pc:docMk/>
          <pc:sldMk cId="1817335354" sldId="1171"/>
        </pc:sldMkLst>
        <pc:spChg chg="mod">
          <ac:chgData name="Nele  Loftlund Lilholm" userId="b24709bb-6829-472e-ab6b-daa29106600b" providerId="ADAL" clId="{97552842-A501-4F68-85EC-562397C92AE8}" dt="2025-08-11T11:04:23.884" v="1535" actId="14100"/>
          <ac:spMkLst>
            <pc:docMk/>
            <pc:sldMk cId="1817335354" sldId="1171"/>
            <ac:spMk id="7" creationId="{7773DCCF-FE26-21D5-B833-83D6349A2380}"/>
          </ac:spMkLst>
        </pc:spChg>
      </pc:sldChg>
      <pc:sldChg chg="modSp mod modNotesTx">
        <pc:chgData name="Nele  Loftlund Lilholm" userId="b24709bb-6829-472e-ab6b-daa29106600b" providerId="ADAL" clId="{97552842-A501-4F68-85EC-562397C92AE8}" dt="2025-08-11T11:58:46.666" v="1882" actId="20577"/>
        <pc:sldMkLst>
          <pc:docMk/>
          <pc:sldMk cId="1594765900" sldId="1172"/>
        </pc:sldMkLst>
        <pc:spChg chg="mod">
          <ac:chgData name="Nele  Loftlund Lilholm" userId="b24709bb-6829-472e-ab6b-daa29106600b" providerId="ADAL" clId="{97552842-A501-4F68-85EC-562397C92AE8}" dt="2025-08-11T11:58:42.525" v="1881" actId="20577"/>
          <ac:spMkLst>
            <pc:docMk/>
            <pc:sldMk cId="1594765900" sldId="1172"/>
            <ac:spMk id="3" creationId="{142434EF-8B30-33C4-F5ED-28F2AFBAAC40}"/>
          </ac:spMkLst>
        </pc:spChg>
      </pc:sldChg>
      <pc:sldChg chg="add del">
        <pc:chgData name="Nele  Loftlund Lilholm" userId="b24709bb-6829-472e-ab6b-daa29106600b" providerId="ADAL" clId="{97552842-A501-4F68-85EC-562397C92AE8}" dt="2025-08-11T12:39:37.083" v="1969" actId="47"/>
        <pc:sldMkLst>
          <pc:docMk/>
          <pc:sldMk cId="615824732" sldId="1174"/>
        </pc:sldMkLst>
      </pc:sldChg>
      <pc:sldChg chg="modSp mod modNotesTx">
        <pc:chgData name="Nele  Loftlund Lilholm" userId="b24709bb-6829-472e-ab6b-daa29106600b" providerId="ADAL" clId="{97552842-A501-4F68-85EC-562397C92AE8}" dt="2025-08-11T10:50:53.663" v="599" actId="20577"/>
        <pc:sldMkLst>
          <pc:docMk/>
          <pc:sldMk cId="3382647395" sldId="1175"/>
        </pc:sldMkLst>
        <pc:spChg chg="mod">
          <ac:chgData name="Nele  Loftlund Lilholm" userId="b24709bb-6829-472e-ab6b-daa29106600b" providerId="ADAL" clId="{97552842-A501-4F68-85EC-562397C92AE8}" dt="2025-08-11T10:49:33.407" v="572" actId="1076"/>
          <ac:spMkLst>
            <pc:docMk/>
            <pc:sldMk cId="3382647395" sldId="1175"/>
            <ac:spMk id="3" creationId="{E7CC5779-12F0-B7D1-8773-8508B167F73B}"/>
          </ac:spMkLst>
        </pc:spChg>
        <pc:spChg chg="mod">
          <ac:chgData name="Nele  Loftlund Lilholm" userId="b24709bb-6829-472e-ab6b-daa29106600b" providerId="ADAL" clId="{97552842-A501-4F68-85EC-562397C92AE8}" dt="2025-08-11T10:50:53.663" v="599" actId="20577"/>
          <ac:spMkLst>
            <pc:docMk/>
            <pc:sldMk cId="3382647395" sldId="1175"/>
            <ac:spMk id="5" creationId="{DD1BFD0D-9439-758F-2B23-482AFF8AA2C6}"/>
          </ac:spMkLst>
        </pc:spChg>
        <pc:spChg chg="mod">
          <ac:chgData name="Nele  Loftlund Lilholm" userId="b24709bb-6829-472e-ab6b-daa29106600b" providerId="ADAL" clId="{97552842-A501-4F68-85EC-562397C92AE8}" dt="2025-08-11T10:47:52.609" v="474" actId="20577"/>
          <ac:spMkLst>
            <pc:docMk/>
            <pc:sldMk cId="3382647395" sldId="1175"/>
            <ac:spMk id="9" creationId="{F6608EED-931A-ADED-141F-36CB9F57D095}"/>
          </ac:spMkLst>
        </pc:spChg>
      </pc:sldChg>
      <pc:sldChg chg="modSp mod modNotesTx">
        <pc:chgData name="Nele  Loftlund Lilholm" userId="b24709bb-6829-472e-ab6b-daa29106600b" providerId="ADAL" clId="{97552842-A501-4F68-85EC-562397C92AE8}" dt="2025-08-12T11:42:48.928" v="2154" actId="20577"/>
        <pc:sldMkLst>
          <pc:docMk/>
          <pc:sldMk cId="964747797" sldId="1176"/>
        </pc:sldMkLst>
        <pc:spChg chg="mod">
          <ac:chgData name="Nele  Loftlund Lilholm" userId="b24709bb-6829-472e-ab6b-daa29106600b" providerId="ADAL" clId="{97552842-A501-4F68-85EC-562397C92AE8}" dt="2025-08-11T10:56:58.285" v="900" actId="14100"/>
          <ac:spMkLst>
            <pc:docMk/>
            <pc:sldMk cId="964747797" sldId="1176"/>
            <ac:spMk id="2" creationId="{A7C845DE-8E94-7197-ED68-A8B7A075AFE7}"/>
          </ac:spMkLst>
        </pc:spChg>
        <pc:spChg chg="mod">
          <ac:chgData name="Nele  Loftlund Lilholm" userId="b24709bb-6829-472e-ab6b-daa29106600b" providerId="ADAL" clId="{97552842-A501-4F68-85EC-562397C92AE8}" dt="2025-08-11T10:56:26.461" v="842" actId="20577"/>
          <ac:spMkLst>
            <pc:docMk/>
            <pc:sldMk cId="964747797" sldId="1176"/>
            <ac:spMk id="7" creationId="{5FC31362-A10B-46E0-4016-0C4E8B580D8E}"/>
          </ac:spMkLst>
        </pc:spChg>
        <pc:spChg chg="mod">
          <ac:chgData name="Nele  Loftlund Lilholm" userId="b24709bb-6829-472e-ab6b-daa29106600b" providerId="ADAL" clId="{97552842-A501-4F68-85EC-562397C92AE8}" dt="2025-08-12T11:42:48.928" v="2154" actId="20577"/>
          <ac:spMkLst>
            <pc:docMk/>
            <pc:sldMk cId="964747797" sldId="1176"/>
            <ac:spMk id="8" creationId="{6CF01153-A1C3-46CC-3A3F-04C415431BC7}"/>
          </ac:spMkLst>
        </pc:spChg>
        <pc:picChg chg="mod">
          <ac:chgData name="Nele  Loftlund Lilholm" userId="b24709bb-6829-472e-ab6b-daa29106600b" providerId="ADAL" clId="{97552842-A501-4F68-85EC-562397C92AE8}" dt="2025-08-11T10:56:52.173" v="899" actId="1076"/>
          <ac:picMkLst>
            <pc:docMk/>
            <pc:sldMk cId="964747797" sldId="1176"/>
            <ac:picMk id="4" creationId="{9D14CF18-196A-C847-A904-C8B59FE6E0B7}"/>
          </ac:picMkLst>
        </pc:picChg>
      </pc:sldChg>
      <pc:sldChg chg="modSp mod modNotesTx">
        <pc:chgData name="Nele  Loftlund Lilholm" userId="b24709bb-6829-472e-ab6b-daa29106600b" providerId="ADAL" clId="{97552842-A501-4F68-85EC-562397C92AE8}" dt="2025-08-12T11:18:40.612" v="2025" actId="20577"/>
        <pc:sldMkLst>
          <pc:docMk/>
          <pc:sldMk cId="381344379" sldId="1177"/>
        </pc:sldMkLst>
        <pc:spChg chg="mod">
          <ac:chgData name="Nele  Loftlund Lilholm" userId="b24709bb-6829-472e-ab6b-daa29106600b" providerId="ADAL" clId="{97552842-A501-4F68-85EC-562397C92AE8}" dt="2025-08-11T12:34:25.907" v="1906" actId="20577"/>
          <ac:spMkLst>
            <pc:docMk/>
            <pc:sldMk cId="381344379" sldId="1177"/>
            <ac:spMk id="2" creationId="{19B250CB-E1BA-1036-1207-F577EAA9932E}"/>
          </ac:spMkLst>
        </pc:spChg>
        <pc:spChg chg="mod">
          <ac:chgData name="Nele  Loftlund Lilholm" userId="b24709bb-6829-472e-ab6b-daa29106600b" providerId="ADAL" clId="{97552842-A501-4F68-85EC-562397C92AE8}" dt="2025-08-11T12:34:57.508" v="1964" actId="20577"/>
          <ac:spMkLst>
            <pc:docMk/>
            <pc:sldMk cId="381344379" sldId="1177"/>
            <ac:spMk id="3" creationId="{FA17C2B5-64F4-8A1C-2DA8-06637FA58642}"/>
          </ac:spMkLst>
        </pc:spChg>
        <pc:spChg chg="mod">
          <ac:chgData name="Nele  Loftlund Lilholm" userId="b24709bb-6829-472e-ab6b-daa29106600b" providerId="ADAL" clId="{97552842-A501-4F68-85EC-562397C92AE8}" dt="2025-08-11T10:46:58.024" v="395" actId="20577"/>
          <ac:spMkLst>
            <pc:docMk/>
            <pc:sldMk cId="381344379" sldId="1177"/>
            <ac:spMk id="10" creationId="{853A08B5-7377-5D8B-E5DD-B61BA06FA5E6}"/>
          </ac:spMkLst>
        </pc:spChg>
      </pc:sldChg>
      <pc:sldMasterChg chg="addSldLayout delSldLayout">
        <pc:chgData name="Nele  Loftlund Lilholm" userId="b24709bb-6829-472e-ab6b-daa29106600b" providerId="ADAL" clId="{97552842-A501-4F68-85EC-562397C92AE8}" dt="2025-08-11T12:39:37.083" v="1969" actId="47"/>
        <pc:sldMasterMkLst>
          <pc:docMk/>
          <pc:sldMasterMk cId="456948747" sldId="2147483661"/>
        </pc:sldMasterMkLst>
        <pc:sldLayoutChg chg="add del">
          <pc:chgData name="Nele  Loftlund Lilholm" userId="b24709bb-6829-472e-ab6b-daa29106600b" providerId="ADAL" clId="{97552842-A501-4F68-85EC-562397C92AE8}" dt="2025-08-11T12:39:37.083" v="1969" actId="47"/>
          <pc:sldLayoutMkLst>
            <pc:docMk/>
            <pc:sldMasterMk cId="456948747" sldId="2147483661"/>
            <pc:sldLayoutMk cId="709485622" sldId="214748383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924EB4-AD88-7E46-8384-742BF47A6638}" type="slidenum">
              <a:rPr lang="en-US" smtClean="0"/>
              <a:t>‹nr.›</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BFADCC-9A3E-9243-B8FD-A1F656E1D4CD}" type="datetimeFigureOut">
              <a:rPr lang="en-US" smtClean="0"/>
              <a:t>8/14/25</a:t>
            </a:fld>
            <a:endParaRPr lang="en-US"/>
          </a:p>
        </p:txBody>
      </p:sp>
    </p:spTree>
    <p:extLst>
      <p:ext uri="{BB962C8B-B14F-4D97-AF65-F5344CB8AC3E}">
        <p14:creationId xmlns:p14="http://schemas.microsoft.com/office/powerpoint/2010/main" val="515357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C452F-E955-F04C-BB7F-2E183B0148C5}" type="datetimeFigureOut">
              <a:rPr lang="en-US" smtClean="0"/>
              <a:t>8/14/25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DB93F-CEA8-B049-8764-D6B28D52FFDB}" type="slidenum">
              <a:rPr lang="en-US" smtClean="0"/>
              <a:t>‹nr.›</a:t>
            </a:fld>
            <a:endParaRPr lang="en-US"/>
          </a:p>
        </p:txBody>
      </p:sp>
    </p:spTree>
    <p:extLst>
      <p:ext uri="{BB962C8B-B14F-4D97-AF65-F5344CB8AC3E}">
        <p14:creationId xmlns:p14="http://schemas.microsoft.com/office/powerpoint/2010/main" val="12063884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00" kern="1200" dirty="0">
                <a:solidFill>
                  <a:schemeClr val="tx1"/>
                </a:solidFill>
                <a:effectLst/>
                <a:latin typeface="Arial" panose="020B0604020202020204" pitchFamily="34" charset="0"/>
                <a:ea typeface="+mn-ea"/>
                <a:cs typeface="Arial" panose="020B0604020202020204" pitchFamily="34" charset="0"/>
              </a:rPr>
              <a:t>Til Science Day hører en undervisningspakke med en podcast og øvelser klar til brug som forberedelse og efterbehandling til Science Day. </a:t>
            </a:r>
          </a:p>
          <a:p>
            <a:endParaRPr lang="da-DK" sz="900" kern="1200" dirty="0">
              <a:solidFill>
                <a:schemeClr val="tx1"/>
              </a:solidFill>
              <a:effectLst/>
              <a:latin typeface="Arial" panose="020B0604020202020204" pitchFamily="34" charset="0"/>
              <a:ea typeface="+mn-ea"/>
              <a:cs typeface="Arial" panose="020B0604020202020204" pitchFamily="34" charset="0"/>
            </a:endParaRPr>
          </a:p>
          <a:p>
            <a:r>
              <a:rPr lang="da-DK" sz="900" dirty="0">
                <a:latin typeface="Arial" panose="020B0604020202020204" pitchFamily="34" charset="0"/>
                <a:cs typeface="Arial" panose="020B0604020202020204" pitchFamily="34" charset="0"/>
              </a:rPr>
              <a:t>I undervisningspakken er materialerne nummereret i den rækkefølge, det giver bedst mening at bruge dem. </a:t>
            </a:r>
            <a:r>
              <a:rPr lang="da-DK" sz="900" kern="1200" dirty="0">
                <a:solidFill>
                  <a:schemeClr val="tx1"/>
                </a:solidFill>
                <a:effectLst/>
                <a:latin typeface="Arial" panose="020B0604020202020204" pitchFamily="34" charset="0"/>
                <a:cs typeface="Arial" panose="020B0604020202020204" pitchFamily="34" charset="0"/>
              </a:rPr>
              <a:t>Du kan </a:t>
            </a:r>
            <a:r>
              <a:rPr lang="da-DK" sz="900" dirty="0">
                <a:latin typeface="Arial" panose="020B0604020202020204" pitchFamily="34" charset="0"/>
                <a:cs typeface="Arial" panose="020B0604020202020204" pitchFamily="34" charset="0"/>
              </a:rPr>
              <a:t>også vælge at </a:t>
            </a:r>
            <a:r>
              <a:rPr lang="da-DK" sz="900" kern="1200" dirty="0">
                <a:solidFill>
                  <a:schemeClr val="tx1"/>
                </a:solidFill>
                <a:effectLst/>
                <a:latin typeface="Arial" panose="020B0604020202020204" pitchFamily="34" charset="0"/>
                <a:cs typeface="Arial" panose="020B0604020202020204" pitchFamily="34" charset="0"/>
              </a:rPr>
              <a:t>sammensætte øvelserne efter eget ønske og bygge et undervisningsforløb op omkring forskellighed (diversitet) i naturvidenskab og teknologi f.eks. om stereotype opfattelser. </a:t>
            </a:r>
            <a:endParaRPr lang="da-DK" sz="900" dirty="0">
              <a:latin typeface="Arial" panose="020B0604020202020204" pitchFamily="34" charset="0"/>
              <a:cs typeface="Arial" panose="020B0604020202020204" pitchFamily="34" charset="0"/>
            </a:endParaRPr>
          </a:p>
          <a:p>
            <a:endParaRPr lang="da-DK" sz="900" kern="1200" dirty="0">
              <a:solidFill>
                <a:schemeClr val="tx1"/>
              </a:solidFill>
              <a:effectLst/>
              <a:latin typeface="Arial" panose="020B0604020202020204" pitchFamily="34" charset="0"/>
              <a:ea typeface="Calibri"/>
              <a:cs typeface="Arial" panose="020B0604020202020204" pitchFamily="34" charset="0"/>
            </a:endParaRPr>
          </a:p>
          <a:p>
            <a:r>
              <a:rPr lang="da-DK" sz="900" dirty="0">
                <a:latin typeface="Arial" panose="020B0604020202020204" pitchFamily="34" charset="0"/>
                <a:cs typeface="Arial" panose="020B0604020202020204" pitchFamily="34" charset="0"/>
              </a:rPr>
              <a:t>Fortæl eleverne om programmet.</a:t>
            </a:r>
          </a:p>
          <a:p>
            <a:endParaRPr lang="da-DK" sz="900" dirty="0">
              <a:latin typeface="Arial" panose="020B0604020202020204" pitchFamily="34" charset="0"/>
              <a:cs typeface="Arial" panose="020B0604020202020204" pitchFamily="34" charset="0"/>
            </a:endParaRPr>
          </a:p>
          <a:p>
            <a:r>
              <a:rPr lang="da-DK" sz="900" dirty="0">
                <a:latin typeface="Arial" panose="020B0604020202020204" pitchFamily="34" charset="0"/>
                <a:cs typeface="Arial" panose="020B0604020202020204" pitchFamily="34" charset="0"/>
              </a:rPr>
              <a:t>Der er både alene- og gruppeøvelser og fælles diskussioner i programmet.</a:t>
            </a:r>
          </a:p>
          <a:p>
            <a:endParaRPr lang="da-DK" sz="900" dirty="0">
              <a:latin typeface="Arial" panose="020B0604020202020204" pitchFamily="34" charset="0"/>
              <a:cs typeface="Arial" panose="020B0604020202020204" pitchFamily="34" charset="0"/>
            </a:endParaRPr>
          </a:p>
          <a:p>
            <a:r>
              <a:rPr lang="da-DK" sz="900" dirty="0">
                <a:latin typeface="Arial" panose="020B0604020202020204" pitchFamily="34" charset="0"/>
                <a:cs typeface="Arial" panose="020B0604020202020204" pitchFamily="34" charset="0"/>
              </a:rPr>
              <a:t>Hele programmet kan afvikles på en skoledag afhængig af, om eleverne også skal lytte til podcastserien og lave ”Øvelse 5 – Spørgsmål til podcast” og ”Øvelse 6 - Fortæl om jeres dag” til efterbehandling af besøget. Hvis ikke, kan de andre øvelser laves på en dobbeltlektion / ca. 2 lektioner af 45 minutter. </a:t>
            </a:r>
          </a:p>
          <a:p>
            <a:endParaRPr lang="da-DK" sz="900" dirty="0">
              <a:latin typeface="Arial" panose="020B0604020202020204" pitchFamily="34" charset="0"/>
              <a:cs typeface="Arial" panose="020B0604020202020204" pitchFamily="34" charset="0"/>
            </a:endParaRPr>
          </a:p>
          <a:p>
            <a:r>
              <a:rPr lang="da-DK" sz="900" dirty="0">
                <a:latin typeface="Arial" panose="020B0604020202020204" pitchFamily="34" charset="0"/>
                <a:cs typeface="Arial" panose="020B0604020202020204" pitchFamily="34" charset="0"/>
              </a:rPr>
              <a:t>Sammensæt dit program efter dine elevers behov, og hvor meget tid du har til rådighed. </a:t>
            </a:r>
          </a:p>
          <a:p>
            <a:endParaRPr lang="da-DK" sz="900"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28CDB93F-CEA8-B049-8764-D6B28D52FFDB}" type="slidenum">
              <a:rPr lang="en-US" smtClean="0"/>
              <a:t>2</a:t>
            </a:fld>
            <a:endParaRPr lang="en-US"/>
          </a:p>
        </p:txBody>
      </p:sp>
    </p:spTree>
    <p:extLst>
      <p:ext uri="{BB962C8B-B14F-4D97-AF65-F5344CB8AC3E}">
        <p14:creationId xmlns:p14="http://schemas.microsoft.com/office/powerpoint/2010/main" val="326630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latin typeface="Arial" panose="020B0604020202020204" pitchFamily="34" charset="0"/>
                <a:cs typeface="Arial" panose="020B0604020202020204" pitchFamily="34" charset="0"/>
              </a:rPr>
              <a:t>Find ‘Øvelse 5 - Spørgsmål til podcast’ i undervisningspakken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dirty="0">
                <a:latin typeface="Arial" panose="020B0604020202020204" pitchFamily="34" charset="0"/>
                <a:cs typeface="Arial" panose="020B0604020202020204" pitchFamily="34" charset="0"/>
              </a:rPr>
              <a:t>‘Min vej’ er en podcast med fem personlige fortællinger om veje og omveje til uddannelse, job og karriere.</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dirty="0">
                <a:latin typeface="Arial" panose="020B0604020202020204" pitchFamily="34" charset="0"/>
                <a:cs typeface="Arial" panose="020B0604020202020204" pitchFamily="34" charset="0"/>
              </a:rPr>
              <a:t>Lad eleverne lytte til podcast-serien – måske på en </a:t>
            </a:r>
            <a:r>
              <a:rPr lang="da-DK" b="1" i="1" dirty="0" err="1">
                <a:latin typeface="Arial" panose="020B0604020202020204" pitchFamily="34" charset="0"/>
                <a:cs typeface="Arial" panose="020B0604020202020204" pitchFamily="34" charset="0"/>
              </a:rPr>
              <a:t>walk</a:t>
            </a:r>
            <a:r>
              <a:rPr lang="da-DK" b="1" i="1" dirty="0">
                <a:latin typeface="Arial" panose="020B0604020202020204" pitchFamily="34" charset="0"/>
                <a:cs typeface="Arial" panose="020B0604020202020204" pitchFamily="34" charset="0"/>
              </a:rPr>
              <a:t> and </a:t>
            </a:r>
            <a:r>
              <a:rPr lang="da-DK" b="1" i="1" dirty="0" err="1">
                <a:latin typeface="Arial" panose="020B0604020202020204" pitchFamily="34" charset="0"/>
                <a:cs typeface="Arial" panose="020B0604020202020204" pitchFamily="34" charset="0"/>
              </a:rPr>
              <a:t>hear</a:t>
            </a:r>
            <a:r>
              <a:rPr lang="da-DK" b="1" i="1" dirty="0">
                <a:latin typeface="Arial" panose="020B0604020202020204" pitchFamily="34" charset="0"/>
                <a:cs typeface="Arial" panose="020B0604020202020204" pitchFamily="34" charset="0"/>
              </a:rPr>
              <a:t>.</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Der findes </a:t>
            </a:r>
            <a:r>
              <a:rPr lang="da-DK" b="0" dirty="0">
                <a:latin typeface="Arial" panose="020B0604020202020204" pitchFamily="34" charset="0"/>
                <a:cs typeface="Arial" panose="020B0604020202020204" pitchFamily="34" charset="0"/>
              </a:rPr>
              <a:t>spørgsmål til podcastserien, </a:t>
            </a:r>
            <a:r>
              <a:rPr lang="da-DK" dirty="0">
                <a:latin typeface="Arial" panose="020B0604020202020204" pitchFamily="34" charset="0"/>
                <a:cs typeface="Arial" panose="020B0604020202020204" pitchFamily="34" charset="0"/>
              </a:rPr>
              <a:t>som eleverne kan svare på, mens eller efter de har lyttet til podcastserien.</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Lyt til podcasten her:</a:t>
            </a:r>
          </a:p>
          <a:p>
            <a:r>
              <a:rPr lang="da-DK" dirty="0" err="1">
                <a:latin typeface="Arial" panose="020B0604020202020204" pitchFamily="34" charset="0"/>
                <a:cs typeface="Arial" panose="020B0604020202020204" pitchFamily="34" charset="0"/>
              </a:rPr>
              <a:t>https</a:t>
            </a:r>
            <a:r>
              <a:rPr lang="da-DK" dirty="0">
                <a:latin typeface="Arial" panose="020B0604020202020204" pitchFamily="34" charset="0"/>
                <a:cs typeface="Arial" panose="020B0604020202020204" pitchFamily="34" charset="0"/>
              </a:rPr>
              <a:t>://</a:t>
            </a:r>
            <a:r>
              <a:rPr lang="da-DK" dirty="0" err="1">
                <a:latin typeface="Arial" panose="020B0604020202020204" pitchFamily="34" charset="0"/>
                <a:cs typeface="Arial" panose="020B0604020202020204" pitchFamily="34" charset="0"/>
              </a:rPr>
              <a:t>nvhus.dk</a:t>
            </a:r>
            <a:r>
              <a:rPr lang="da-DK" dirty="0">
                <a:latin typeface="Arial" panose="020B0604020202020204" pitchFamily="34" charset="0"/>
                <a:cs typeface="Arial" panose="020B0604020202020204" pitchFamily="34" charset="0"/>
              </a:rPr>
              <a:t>/viden/podcast-til-undervisningen-om-uddannelsesvalg/</a:t>
            </a:r>
          </a:p>
          <a:p>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28CDB93F-CEA8-B049-8764-D6B28D52FFDB}" type="slidenum">
              <a:rPr lang="en-US" smtClean="0"/>
              <a:t>11</a:t>
            </a:fld>
            <a:endParaRPr lang="en-US"/>
          </a:p>
        </p:txBody>
      </p:sp>
    </p:spTree>
    <p:extLst>
      <p:ext uri="{BB962C8B-B14F-4D97-AF65-F5344CB8AC3E}">
        <p14:creationId xmlns:p14="http://schemas.microsoft.com/office/powerpoint/2010/main" val="4028545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latin typeface="Arial" panose="020B0604020202020204" pitchFamily="34" charset="0"/>
                <a:cs typeface="Arial" panose="020B0604020202020204" pitchFamily="34" charset="0"/>
              </a:rPr>
              <a:t>Find ‘Øvelse 6 - Fortæl om din dag’ i undervisningspakken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dirty="0">
              <a:latin typeface="Arial" panose="020B0604020202020204" pitchFamily="34" charset="0"/>
              <a:cs typeface="Arial" panose="020B0604020202020204" pitchFamily="34" charset="0"/>
            </a:endParaRPr>
          </a:p>
          <a:p>
            <a:r>
              <a:rPr lang="da-DK" sz="900" b="1" kern="1200" dirty="0">
                <a:solidFill>
                  <a:schemeClr val="tx1"/>
                </a:solidFill>
                <a:effectLst/>
                <a:latin typeface="Arial" panose="020B0604020202020204" pitchFamily="34" charset="0"/>
                <a:ea typeface="+mn-ea"/>
                <a:cs typeface="Arial" panose="020B0604020202020204" pitchFamily="34" charset="0"/>
              </a:rPr>
              <a:t>Aftal med eleverne</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Hvem er målgruppen?</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Hvor lang må den være?</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Hvornår skal den være færdig? Er der en deadline?</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Hvordan afleveres den? Opret evt. en kanal på Skoletube til elevernes afleveringer.</a:t>
            </a:r>
          </a:p>
          <a:p>
            <a:pPr marL="171450" indent="-171450">
              <a:buFont typeface="Arial" panose="020B0604020202020204" pitchFamily="34" charset="0"/>
              <a:buChar char="•"/>
            </a:pPr>
            <a:r>
              <a:rPr lang="da-DK" sz="900" b="0" kern="1200" dirty="0">
                <a:solidFill>
                  <a:schemeClr val="tx1"/>
                </a:solidFill>
                <a:effectLst/>
                <a:latin typeface="Arial" panose="020B0604020202020204" pitchFamily="34" charset="0"/>
                <a:ea typeface="+mn-ea"/>
                <a:cs typeface="Arial" panose="020B0604020202020204" pitchFamily="34" charset="0"/>
              </a:rPr>
              <a:t>Hvem skal se præsentation? Forældre, anden klasse på skolen, klassen selv.</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9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effectLst/>
                <a:latin typeface="Arial" panose="020B0604020202020204" pitchFamily="34" charset="0"/>
                <a:ea typeface="+mn-ea"/>
                <a:cs typeface="Arial" panose="020B0604020202020204" pitchFamily="34" charset="0"/>
              </a:rPr>
              <a:t>På </a:t>
            </a:r>
            <a:r>
              <a:rPr lang="da-DK" sz="900" kern="1200" dirty="0" err="1">
                <a:solidFill>
                  <a:schemeClr val="tx1"/>
                </a:solidFill>
                <a:effectLst/>
                <a:latin typeface="Arial" panose="020B0604020202020204" pitchFamily="34" charset="0"/>
                <a:ea typeface="+mn-ea"/>
                <a:cs typeface="Arial" panose="020B0604020202020204" pitchFamily="34" charset="0"/>
              </a:rPr>
              <a:t>skoletube.dk</a:t>
            </a:r>
            <a:r>
              <a:rPr lang="da-DK" sz="900" kern="1200" dirty="0">
                <a:solidFill>
                  <a:schemeClr val="tx1"/>
                </a:solidFill>
                <a:effectLst/>
                <a:latin typeface="Arial" panose="020B0604020202020204" pitchFamily="34" charset="0"/>
                <a:ea typeface="+mn-ea"/>
                <a:cs typeface="Arial" panose="020B0604020202020204" pitchFamily="34" charset="0"/>
              </a:rPr>
              <a:t> kan I finde forskellige præsentationer: spil, animation, stop motion, podcast, interaktiv billede </a:t>
            </a:r>
            <a:r>
              <a:rPr lang="da-DK" sz="900" kern="1200" dirty="0" err="1">
                <a:solidFill>
                  <a:schemeClr val="tx1"/>
                </a:solidFill>
                <a:effectLst/>
                <a:latin typeface="Arial" panose="020B0604020202020204" pitchFamily="34" charset="0"/>
                <a:ea typeface="+mn-ea"/>
                <a:cs typeface="Arial" panose="020B0604020202020204" pitchFamily="34" charset="0"/>
              </a:rPr>
              <a:t>map</a:t>
            </a:r>
            <a:r>
              <a:rPr lang="da-DK" sz="900" kern="1200" dirty="0">
                <a:solidFill>
                  <a:schemeClr val="tx1"/>
                </a:solidFill>
                <a:effectLst/>
                <a:latin typeface="Arial" panose="020B0604020202020204" pitchFamily="34" charset="0"/>
                <a:ea typeface="+mn-ea"/>
                <a:cs typeface="Arial" panose="020B0604020202020204" pitchFamily="34" charset="0"/>
              </a:rPr>
              <a:t>, </a:t>
            </a:r>
            <a:r>
              <a:rPr lang="da-DK" sz="900" kern="1200" dirty="0" err="1">
                <a:solidFill>
                  <a:schemeClr val="tx1"/>
                </a:solidFill>
                <a:effectLst/>
                <a:latin typeface="Arial" panose="020B0604020202020204" pitchFamily="34" charset="0"/>
                <a:ea typeface="+mn-ea"/>
                <a:cs typeface="Arial" panose="020B0604020202020204" pitchFamily="34" charset="0"/>
              </a:rPr>
              <a:t>think</a:t>
            </a:r>
            <a:r>
              <a:rPr lang="da-DK" sz="900" kern="1200" dirty="0">
                <a:solidFill>
                  <a:schemeClr val="tx1"/>
                </a:solidFill>
                <a:effectLst/>
                <a:latin typeface="Arial" panose="020B0604020202020204" pitchFamily="34" charset="0"/>
                <a:ea typeface="+mn-ea"/>
                <a:cs typeface="Arial" panose="020B0604020202020204" pitchFamily="34" charset="0"/>
              </a:rPr>
              <a:t> link, lydoptagelse, QR-kode-løb, paneldebat, kampagne m.m.</a:t>
            </a:r>
          </a:p>
          <a:p>
            <a:endParaRPr lang="da-DK" sz="900" b="1" kern="1200" dirty="0">
              <a:solidFill>
                <a:schemeClr val="tx1"/>
              </a:solidFill>
              <a:effectLst/>
              <a:latin typeface="Arial" panose="020B0604020202020204" pitchFamily="34" charset="0"/>
              <a:ea typeface="+mn-ea"/>
              <a:cs typeface="Arial" panose="020B0604020202020204" pitchFamily="34" charset="0"/>
            </a:endParaRPr>
          </a:p>
          <a:p>
            <a:r>
              <a:rPr lang="da-DK" sz="900" b="1" kern="1200" dirty="0">
                <a:solidFill>
                  <a:schemeClr val="tx1"/>
                </a:solidFill>
                <a:effectLst/>
                <a:latin typeface="Arial" panose="020B0604020202020204" pitchFamily="34" charset="0"/>
                <a:ea typeface="+mn-ea"/>
                <a:cs typeface="Arial" panose="020B0604020202020204" pitchFamily="34" charset="0"/>
              </a:rPr>
              <a:t>Hjælpespørgsmål (eleverne kan vælge flere)</a:t>
            </a:r>
          </a:p>
          <a:p>
            <a:endParaRPr lang="da-DK" sz="9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hedder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laver virksomheden?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Hvor mange ansatte har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Hvilken rolle spiller virksomheden i samfundet?</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 jobfunktioner mødte I på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 uddannelser har medarbejderne på virksomheden?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er medarbejderne gode til på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Hvilke forskelle og ligheder mødte I hos rollemodellerne på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overraskede jer mest til Science Day?</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undrede jer mest til Science Day?</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oplever I er det bedste ved at arbejde i virksomheden?</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Kan I se jer selv i fremtiden i et job, som ligner et af dem i virksomheden? Hvilke?</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Kan I i fremtiden forestille jer at have et job i virksomheden? Hvorfor?</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Er der bestemte ting, som virksomheden gør, der kunne gøres anderledes i fremtiden?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Hvad er det vigtigste, som I har fået ud af Science Day? </a:t>
            </a:r>
          </a:p>
          <a:p>
            <a:pPr marL="171450" lvl="0" indent="-171450">
              <a:buFont typeface="Arial" panose="020B0604020202020204" pitchFamily="34" charset="0"/>
              <a:buChar char="•"/>
            </a:pPr>
            <a:r>
              <a:rPr lang="da-DK" sz="900" kern="1200" dirty="0">
                <a:solidFill>
                  <a:schemeClr val="tx1"/>
                </a:solidFill>
                <a:effectLst/>
                <a:latin typeface="Arial" panose="020B0604020202020204" pitchFamily="34" charset="0"/>
                <a:ea typeface="+mn-ea"/>
                <a:cs typeface="Arial" panose="020B0604020202020204" pitchFamily="34" charset="0"/>
              </a:rPr>
              <a:t>Andet?</a:t>
            </a:r>
          </a:p>
          <a:p>
            <a:r>
              <a:rPr lang="da-DK" sz="900" kern="1200" dirty="0">
                <a:solidFill>
                  <a:schemeClr val="tx1"/>
                </a:solidFill>
                <a:effectLst/>
                <a:latin typeface="Arial" panose="020B0604020202020204" pitchFamily="34" charset="0"/>
                <a:ea typeface="+mn-ea"/>
                <a:cs typeface="Arial" panose="020B0604020202020204" pitchFamily="34" charset="0"/>
              </a:rPr>
              <a:t> </a:t>
            </a:r>
          </a:p>
        </p:txBody>
      </p:sp>
      <p:sp>
        <p:nvSpPr>
          <p:cNvPr id="4" name="Pladsholder til slidenummer 3"/>
          <p:cNvSpPr>
            <a:spLocks noGrp="1"/>
          </p:cNvSpPr>
          <p:nvPr>
            <p:ph type="sldNum" sz="quarter" idx="5"/>
          </p:nvPr>
        </p:nvSpPr>
        <p:spPr/>
        <p:txBody>
          <a:bodyPr/>
          <a:lstStyle/>
          <a:p>
            <a:fld id="{28CDB93F-CEA8-B049-8764-D6B28D52FFDB}" type="slidenum">
              <a:rPr lang="en-US" smtClean="0"/>
              <a:t>12</a:t>
            </a:fld>
            <a:endParaRPr lang="en-US"/>
          </a:p>
        </p:txBody>
      </p:sp>
    </p:spTree>
    <p:extLst>
      <p:ext uri="{BB962C8B-B14F-4D97-AF65-F5344CB8AC3E}">
        <p14:creationId xmlns:p14="http://schemas.microsoft.com/office/powerpoint/2010/main" val="2847328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err="1"/>
              <a:t>https</a:t>
            </a:r>
            <a:r>
              <a:rPr lang="da-DK"/>
              <a:t>://</a:t>
            </a:r>
            <a:r>
              <a:rPr lang="da-DK" err="1"/>
              <a:t>nvhus.dk</a:t>
            </a:r>
            <a:r>
              <a:rPr lang="da-DK"/>
              <a:t>/science-</a:t>
            </a:r>
            <a:r>
              <a:rPr lang="da-DK" err="1"/>
              <a:t>day</a:t>
            </a:r>
            <a:r>
              <a:rPr lang="da-DK"/>
              <a:t>/</a:t>
            </a:r>
          </a:p>
          <a:p>
            <a:endParaRPr lang="da-DK"/>
          </a:p>
        </p:txBody>
      </p:sp>
      <p:sp>
        <p:nvSpPr>
          <p:cNvPr id="4" name="Pladsholder til slidenummer 3"/>
          <p:cNvSpPr>
            <a:spLocks noGrp="1"/>
          </p:cNvSpPr>
          <p:nvPr>
            <p:ph type="sldNum" sz="quarter" idx="5"/>
          </p:nvPr>
        </p:nvSpPr>
        <p:spPr/>
        <p:txBody>
          <a:bodyPr/>
          <a:lstStyle/>
          <a:p>
            <a:fld id="{28CDB93F-CEA8-B049-8764-D6B28D52FFDB}" type="slidenum">
              <a:rPr lang="en-US" smtClean="0"/>
              <a:t>13</a:t>
            </a:fld>
            <a:endParaRPr lang="en-US"/>
          </a:p>
        </p:txBody>
      </p:sp>
    </p:spTree>
    <p:extLst>
      <p:ext uri="{BB962C8B-B14F-4D97-AF65-F5344CB8AC3E}">
        <p14:creationId xmlns:p14="http://schemas.microsoft.com/office/powerpoint/2010/main" val="4270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274B5-4B18-8111-E000-2F180CA9308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2F0B307-CA95-6D31-3D24-DDFA31601ED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BA6BD17-F3F7-8179-89F0-DD84020A8F45}"/>
              </a:ext>
            </a:extLst>
          </p:cNvPr>
          <p:cNvSpPr>
            <a:spLocks noGrp="1"/>
          </p:cNvSpPr>
          <p:nvPr>
            <p:ph type="body" idx="1"/>
          </p:nvPr>
        </p:nvSpPr>
        <p:spPr/>
        <p:txBody>
          <a:bodyPr/>
          <a:lstStyle/>
          <a:p>
            <a:r>
              <a:rPr lang="da-DK" b="1" dirty="0">
                <a:latin typeface="Arial" panose="020B0604020202020204" pitchFamily="34" charset="0"/>
                <a:cs typeface="Arial" panose="020B0604020202020204" pitchFamily="34" charset="0"/>
              </a:rPr>
              <a:t>Find ‘Øvelse 1 – Kend virksomheden’ i undervisningspakken</a:t>
            </a:r>
          </a:p>
        </p:txBody>
      </p:sp>
      <p:sp>
        <p:nvSpPr>
          <p:cNvPr id="4" name="Pladsholder til slidenummer 3">
            <a:extLst>
              <a:ext uri="{FF2B5EF4-FFF2-40B4-BE49-F238E27FC236}">
                <a16:creationId xmlns:a16="http://schemas.microsoft.com/office/drawing/2014/main" id="{21229CA5-2BA6-0759-DC04-93EC6E5DF790}"/>
              </a:ext>
            </a:extLst>
          </p:cNvPr>
          <p:cNvSpPr>
            <a:spLocks noGrp="1"/>
          </p:cNvSpPr>
          <p:nvPr>
            <p:ph type="sldNum" sz="quarter" idx="5"/>
          </p:nvPr>
        </p:nvSpPr>
        <p:spPr/>
        <p:txBody>
          <a:bodyPr/>
          <a:lstStyle/>
          <a:p>
            <a:fld id="{28CDB93F-CEA8-B049-8764-D6B28D52FFDB}" type="slidenum">
              <a:rPr lang="en-US" smtClean="0"/>
              <a:t>3</a:t>
            </a:fld>
            <a:endParaRPr lang="en-US"/>
          </a:p>
        </p:txBody>
      </p:sp>
    </p:spTree>
    <p:extLst>
      <p:ext uri="{BB962C8B-B14F-4D97-AF65-F5344CB8AC3E}">
        <p14:creationId xmlns:p14="http://schemas.microsoft.com/office/powerpoint/2010/main" val="181735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D54DF-F4C3-75A2-ED49-A5B8C7EA798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ED8E488-13DE-D39E-6D65-22D2112333D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B275D34-E92D-1F59-DF3B-73FEF69830EA}"/>
              </a:ext>
            </a:extLst>
          </p:cNvPr>
          <p:cNvSpPr>
            <a:spLocks noGrp="1"/>
          </p:cNvSpPr>
          <p:nvPr>
            <p:ph type="body" idx="1"/>
          </p:nvPr>
        </p:nvSpPr>
        <p:spPr/>
        <p:txBody>
          <a:bodyPr/>
          <a:lstStyle/>
          <a:p>
            <a:r>
              <a:rPr lang="da-DK" b="1" dirty="0">
                <a:latin typeface="Arial" panose="020B0604020202020204" pitchFamily="34" charset="0"/>
                <a:cs typeface="Arial" panose="020B0604020202020204" pitchFamily="34" charset="0"/>
              </a:rPr>
              <a:t>Find ‘Øvelse 2 – Forbered spørgsmål’ i undervisningspakken</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Eleverne kan bruge Øvelse 2 i undervisningspakken som inspiration. Forslag til spørgsmål er opstillet efter tema.</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Aftal med eleverne, om de tager noter under besøget.</a:t>
            </a:r>
          </a:p>
          <a:p>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Aftal med virksomheden, om eleverne må tage fotos under besøget.</a:t>
            </a:r>
          </a:p>
        </p:txBody>
      </p:sp>
      <p:sp>
        <p:nvSpPr>
          <p:cNvPr id="4" name="Pladsholder til slidenummer 3">
            <a:extLst>
              <a:ext uri="{FF2B5EF4-FFF2-40B4-BE49-F238E27FC236}">
                <a16:creationId xmlns:a16="http://schemas.microsoft.com/office/drawing/2014/main" id="{31B65A1B-3D84-3526-93C2-468B39CD8559}"/>
              </a:ext>
            </a:extLst>
          </p:cNvPr>
          <p:cNvSpPr>
            <a:spLocks noGrp="1"/>
          </p:cNvSpPr>
          <p:nvPr>
            <p:ph type="sldNum" sz="quarter" idx="5"/>
          </p:nvPr>
        </p:nvSpPr>
        <p:spPr/>
        <p:txBody>
          <a:bodyPr/>
          <a:lstStyle/>
          <a:p>
            <a:fld id="{28CDB93F-CEA8-B049-8764-D6B28D52FFDB}" type="slidenum">
              <a:rPr lang="en-US" smtClean="0"/>
              <a:t>4</a:t>
            </a:fld>
            <a:endParaRPr lang="en-US"/>
          </a:p>
        </p:txBody>
      </p:sp>
    </p:spTree>
    <p:extLst>
      <p:ext uri="{BB962C8B-B14F-4D97-AF65-F5344CB8AC3E}">
        <p14:creationId xmlns:p14="http://schemas.microsoft.com/office/powerpoint/2010/main" val="221850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98CF-7B37-7865-E38C-9F748726F1B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554D44A-55A2-45D9-E2C4-DB9C4E47AC0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FE605BC-3E93-682C-A43F-1402E8B949FA}"/>
              </a:ext>
            </a:extLst>
          </p:cNvPr>
          <p:cNvSpPr>
            <a:spLocks noGrp="1"/>
          </p:cNvSpPr>
          <p:nvPr>
            <p:ph type="body" idx="1"/>
          </p:nvPr>
        </p:nvSpPr>
        <p:spPr/>
        <p:txBody>
          <a:bodyPr/>
          <a:lstStyle/>
          <a:p>
            <a:r>
              <a:rPr lang="da-DK" b="1" dirty="0">
                <a:effectLst/>
                <a:latin typeface="Arial"/>
                <a:cs typeface="Arial"/>
              </a:rPr>
              <a:t>Find ‘Øvelse 3 – 1, 2, mange’ i undervisningspakken</a:t>
            </a:r>
          </a:p>
          <a:p>
            <a:endParaRPr lang="da-DK" b="1" dirty="0">
              <a:solidFill>
                <a:srgbClr val="2600F4"/>
              </a:solidFill>
              <a:effectLst/>
              <a:latin typeface="Arial" panose="020B0604020202020204" pitchFamily="34" charset="0"/>
              <a:cs typeface="Arial" panose="020B0604020202020204" pitchFamily="34" charset="0"/>
            </a:endParaRPr>
          </a:p>
          <a:p>
            <a:r>
              <a:rPr lang="da-DK" b="1" dirty="0">
                <a:effectLst/>
                <a:latin typeface="Arial"/>
                <a:cs typeface="Arial"/>
              </a:rPr>
              <a:t>Formål</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Formålet med </a:t>
            </a:r>
            <a:r>
              <a:rPr lang="da-DK" i="1" dirty="0">
                <a:effectLst/>
                <a:latin typeface="Arial" panose="020B0604020202020204" pitchFamily="34" charset="0"/>
                <a:cs typeface="Arial" panose="020B0604020202020204" pitchFamily="34" charset="0"/>
              </a:rPr>
              <a:t>1, 2, mange </a:t>
            </a:r>
            <a:r>
              <a:rPr lang="da-DK" dirty="0">
                <a:effectLst/>
                <a:latin typeface="Arial" panose="020B0604020202020204" pitchFamily="34" charset="0"/>
                <a:cs typeface="Arial" panose="020B0604020202020204" pitchFamily="34" charset="0"/>
              </a:rPr>
              <a:t>er at starte refleksioner over begrebet </a:t>
            </a:r>
            <a:r>
              <a:rPr lang="da-DK" i="1" dirty="0">
                <a:effectLst/>
                <a:latin typeface="Arial" panose="020B0604020202020204" pitchFamily="34" charset="0"/>
                <a:cs typeface="Arial" panose="020B0604020202020204" pitchFamily="34" charset="0"/>
              </a:rPr>
              <a:t>forskellighed</a:t>
            </a:r>
            <a:r>
              <a:rPr lang="da-DK" dirty="0">
                <a:effectLst/>
                <a:latin typeface="Arial" panose="020B0604020202020204" pitchFamily="34" charset="0"/>
                <a:cs typeface="Arial" panose="020B0604020202020204" pitchFamily="34" charset="0"/>
              </a:rPr>
              <a:t> hos eleverne. Gennem øvelsen kommer alle elever til at deltage mundtligt. Først i to-personers-grupper, herefter i en større gruppe og til sidst foran hele klassen. </a:t>
            </a:r>
            <a:br>
              <a:rPr lang="da-DK" dirty="0">
                <a:effectLst/>
                <a:latin typeface="Arial" panose="020B0604020202020204" pitchFamily="34" charset="0"/>
                <a:cs typeface="Arial" panose="020B0604020202020204" pitchFamily="34" charset="0"/>
              </a:rPr>
            </a:br>
            <a:endParaRPr lang="da-DK" dirty="0">
              <a:effectLst/>
              <a:latin typeface="Arial" panose="020B0604020202020204" pitchFamily="34" charset="0"/>
              <a:cs typeface="Arial" panose="020B0604020202020204" pitchFamily="34" charset="0"/>
            </a:endParaRPr>
          </a:p>
          <a:p>
            <a:r>
              <a:rPr lang="da-DK" b="1" dirty="0">
                <a:solidFill>
                  <a:srgbClr val="2600F4"/>
                </a:solidFill>
                <a:effectLst/>
                <a:latin typeface="Arial"/>
                <a:cs typeface="Arial"/>
              </a:rPr>
              <a:t>Introduktion til aktiviteten</a:t>
            </a:r>
            <a:endParaRPr lang="da-DK" dirty="0">
              <a:solidFill>
                <a:srgbClr val="2600F4"/>
              </a:solidFill>
              <a:effectLst/>
              <a:latin typeface="Arial"/>
              <a:cs typeface="Arial"/>
            </a:endParaRPr>
          </a:p>
          <a:p>
            <a:r>
              <a:rPr lang="da-DK" dirty="0">
                <a:effectLst/>
                <a:latin typeface="Arial" panose="020B0604020202020204" pitchFamily="34" charset="0"/>
                <a:cs typeface="Arial" panose="020B0604020202020204" pitchFamily="34" charset="0"/>
              </a:rPr>
              <a:t>I denne aktivitet får eleverne hver uddelt minimum 10 post-</a:t>
            </a:r>
            <a:r>
              <a:rPr lang="da-DK" dirty="0" err="1">
                <a:effectLst/>
                <a:latin typeface="Arial" panose="020B0604020202020204" pitchFamily="34" charset="0"/>
                <a:cs typeface="Arial" panose="020B0604020202020204" pitchFamily="34" charset="0"/>
              </a:rPr>
              <a:t>its</a:t>
            </a:r>
            <a:r>
              <a:rPr lang="da-DK" dirty="0">
                <a:effectLst/>
                <a:latin typeface="Arial" panose="020B0604020202020204" pitchFamily="34" charset="0"/>
                <a:cs typeface="Arial" panose="020B0604020202020204" pitchFamily="34" charset="0"/>
              </a:rPr>
              <a:t>, som de skriver så mange tanker ned på som muligt omkring sætningen “Hvad gør os mennesker forskellige?”. Herefter grupperer eleverne to og to deres post-</a:t>
            </a:r>
            <a:r>
              <a:rPr lang="da-DK" dirty="0" err="1">
                <a:effectLst/>
                <a:latin typeface="Arial" panose="020B0604020202020204" pitchFamily="34" charset="0"/>
                <a:cs typeface="Arial" panose="020B0604020202020204" pitchFamily="34" charset="0"/>
              </a:rPr>
              <a:t>its</a:t>
            </a:r>
            <a:r>
              <a:rPr lang="da-DK" dirty="0">
                <a:effectLst/>
                <a:latin typeface="Arial" panose="020B0604020202020204" pitchFamily="34" charset="0"/>
                <a:cs typeface="Arial" panose="020B0604020202020204" pitchFamily="34" charset="0"/>
              </a:rPr>
              <a:t> i forskellige kategorier, inden de mødes i en større gruppering med to andre to-personers-grupper. Kategorierne kan f.eks. være udseende, personlige egenskaber, hobby og faglighed. Her bliver eleverne enige om, hvilke pointer fra deres grupperede post-</a:t>
            </a:r>
            <a:r>
              <a:rPr lang="da-DK" dirty="0" err="1">
                <a:effectLst/>
                <a:latin typeface="Arial" panose="020B0604020202020204" pitchFamily="34" charset="0"/>
                <a:cs typeface="Arial" panose="020B0604020202020204" pitchFamily="34" charset="0"/>
              </a:rPr>
              <a:t>its</a:t>
            </a:r>
            <a:r>
              <a:rPr lang="da-DK" dirty="0">
                <a:effectLst/>
                <a:latin typeface="Arial" panose="020B0604020202020204" pitchFamily="34" charset="0"/>
                <a:cs typeface="Arial" panose="020B0604020202020204" pitchFamily="34" charset="0"/>
              </a:rPr>
              <a:t>, som de gerne vil præsentere for resten af klassen.</a:t>
            </a:r>
          </a:p>
          <a:p>
            <a:r>
              <a:rPr lang="da-DK" dirty="0">
                <a:effectLst/>
                <a:latin typeface="Arial" panose="020B0604020202020204" pitchFamily="34" charset="0"/>
                <a:cs typeface="Arial" panose="020B0604020202020204" pitchFamily="34" charset="0"/>
              </a:rPr>
              <a:t>Det er vigtigt, at eleverne får mulighed for at reflektere over, at forskellighed er andet end blot forskel på køn og etnicitet, men at begrebet skal forstås i en bredere forstand, hvor forskellighed netop handler om de forskelligheder, der gør mennesker til individer. </a:t>
            </a:r>
          </a:p>
          <a:p>
            <a:endParaRPr lang="da-DK" dirty="0">
              <a:effectLst/>
              <a:latin typeface="Arial" panose="020B0604020202020204" pitchFamily="34" charset="0"/>
              <a:cs typeface="Arial" panose="020B0604020202020204" pitchFamily="34" charset="0"/>
            </a:endParaRPr>
          </a:p>
          <a:p>
            <a:r>
              <a:rPr lang="da-DK" b="1" dirty="0">
                <a:effectLst/>
                <a:latin typeface="Arial"/>
                <a:cs typeface="Arial"/>
              </a:rPr>
              <a:t>Aktivitetens trin og rammer</a:t>
            </a:r>
            <a:endParaRPr lang="da-DK" dirty="0">
              <a:effectLst/>
              <a:latin typeface="Arial"/>
              <a:cs typeface="Arial"/>
            </a:endParaRPr>
          </a:p>
          <a:p>
            <a:pPr marL="228600" indent="-228600">
              <a:buFont typeface="+mj-lt"/>
              <a:buAutoNum type="arabicPeriod"/>
            </a:pPr>
            <a:r>
              <a:rPr lang="da-DK" dirty="0">
                <a:effectLst/>
                <a:latin typeface="Arial" panose="020B0604020202020204" pitchFamily="34" charset="0"/>
                <a:cs typeface="Arial" panose="020B0604020202020204" pitchFamily="34" charset="0"/>
              </a:rPr>
              <a:t>Du uddeler minimum 10 post-</a:t>
            </a:r>
            <a:r>
              <a:rPr lang="da-DK" dirty="0" err="1">
                <a:effectLst/>
                <a:latin typeface="Arial" panose="020B0604020202020204" pitchFamily="34" charset="0"/>
                <a:cs typeface="Arial" panose="020B0604020202020204" pitchFamily="34" charset="0"/>
              </a:rPr>
              <a:t>its</a:t>
            </a:r>
            <a:r>
              <a:rPr lang="da-DK" dirty="0">
                <a:effectLst/>
                <a:latin typeface="Arial" panose="020B0604020202020204" pitchFamily="34" charset="0"/>
                <a:cs typeface="Arial" panose="020B0604020202020204" pitchFamily="34" charset="0"/>
              </a:rPr>
              <a:t> til hver elev og skriver med store bogstaver sætningen: “Hvad gør os mennesker forskellige?” på tavlen. </a:t>
            </a:r>
          </a:p>
          <a:p>
            <a:pPr marL="228600" indent="-228600">
              <a:buFont typeface="+mj-lt"/>
              <a:buAutoNum type="arabicPeriod"/>
            </a:pPr>
            <a:r>
              <a:rPr lang="da-DK" dirty="0">
                <a:effectLst/>
                <a:latin typeface="Arial" panose="020B0604020202020204" pitchFamily="34" charset="0"/>
                <a:cs typeface="Arial" panose="020B0604020202020204" pitchFamily="34" charset="0"/>
              </a:rPr>
              <a:t>Eleverne bruger to minutter på at få så mange tanker, ord og associationer som muligt skrevet ned på hver deres post-</a:t>
            </a:r>
            <a:r>
              <a:rPr lang="da-DK" dirty="0" err="1">
                <a:effectLst/>
                <a:latin typeface="Arial" panose="020B0604020202020204" pitchFamily="34" charset="0"/>
                <a:cs typeface="Arial" panose="020B0604020202020204" pitchFamily="34" charset="0"/>
              </a:rPr>
              <a:t>its</a:t>
            </a:r>
            <a:r>
              <a:rPr lang="da-DK" dirty="0">
                <a:effectLst/>
                <a:latin typeface="Arial" panose="020B0604020202020204" pitchFamily="34" charset="0"/>
                <a:cs typeface="Arial" panose="020B0604020202020204" pitchFamily="34" charset="0"/>
              </a:rPr>
              <a:t>. Eleverne sidder ned under denne del af aktiviteten. </a:t>
            </a:r>
          </a:p>
          <a:p>
            <a:pPr marL="228600" indent="-228600">
              <a:buFont typeface="+mj-lt"/>
              <a:buAutoNum type="arabicPeriod"/>
            </a:pPr>
            <a:r>
              <a:rPr lang="da-DK" dirty="0">
                <a:effectLst/>
                <a:latin typeface="Arial" panose="020B0604020202020204" pitchFamily="34" charset="0"/>
                <a:cs typeface="Arial" panose="020B0604020202020204" pitchFamily="34" charset="0"/>
              </a:rPr>
              <a:t>Eleverne går sammen to og to. Først læser den ene elev sine post-</a:t>
            </a:r>
            <a:r>
              <a:rPr lang="da-DK" dirty="0" err="1">
                <a:effectLst/>
                <a:latin typeface="Arial" panose="020B0604020202020204" pitchFamily="34" charset="0"/>
                <a:cs typeface="Arial" panose="020B0604020202020204" pitchFamily="34" charset="0"/>
              </a:rPr>
              <a:t>its</a:t>
            </a:r>
            <a:r>
              <a:rPr lang="da-DK" dirty="0">
                <a:effectLst/>
                <a:latin typeface="Arial" panose="020B0604020202020204" pitchFamily="34" charset="0"/>
                <a:cs typeface="Arial" panose="020B0604020202020204" pitchFamily="34" charset="0"/>
              </a:rPr>
              <a:t> op og forklarer kort for makkeren. Herefter byttes der, og den anden elev læser op og forklarer. Hver elev har ca. 1 minut til dette. Denne del af aktiviteten foregår stående. </a:t>
            </a:r>
          </a:p>
          <a:p>
            <a:pPr marL="228600" indent="-228600">
              <a:buFont typeface="+mj-lt"/>
              <a:buAutoNum type="arabicPeriod"/>
            </a:pPr>
            <a:r>
              <a:rPr lang="da-DK" dirty="0">
                <a:effectLst/>
                <a:latin typeface="Arial" panose="020B0604020202020204" pitchFamily="34" charset="0"/>
                <a:cs typeface="Arial" panose="020B0604020202020204" pitchFamily="34" charset="0"/>
              </a:rPr>
              <a:t>Efter de to minutter danner du nye grupper på 5-6 personer. Hver gruppe bliver placeret omkring et bord, hvor eleverne på skift placerer post-</a:t>
            </a:r>
            <a:r>
              <a:rPr lang="da-DK" dirty="0" err="1">
                <a:effectLst/>
                <a:latin typeface="Arial" panose="020B0604020202020204" pitchFamily="34" charset="0"/>
                <a:cs typeface="Arial" panose="020B0604020202020204" pitchFamily="34" charset="0"/>
              </a:rPr>
              <a:t>itsene</a:t>
            </a:r>
            <a:r>
              <a:rPr lang="da-DK" dirty="0">
                <a:effectLst/>
                <a:latin typeface="Arial" panose="020B0604020202020204" pitchFamily="34" charset="0"/>
                <a:cs typeface="Arial" panose="020B0604020202020204" pitchFamily="34" charset="0"/>
              </a:rPr>
              <a:t> med en kort mundtlig forklaring. Gruppen samler og kategoriserer post-</a:t>
            </a:r>
            <a:r>
              <a:rPr lang="da-DK" dirty="0" err="1">
                <a:effectLst/>
                <a:latin typeface="Arial" panose="020B0604020202020204" pitchFamily="34" charset="0"/>
                <a:cs typeface="Arial" panose="020B0604020202020204" pitchFamily="34" charset="0"/>
              </a:rPr>
              <a:t>itsene</a:t>
            </a:r>
            <a:r>
              <a:rPr lang="da-DK" dirty="0">
                <a:effectLst/>
                <a:latin typeface="Arial" panose="020B0604020202020204" pitchFamily="34" charset="0"/>
                <a:cs typeface="Arial" panose="020B0604020202020204" pitchFamily="34" charset="0"/>
              </a:rPr>
              <a:t> i overordnede grupperinger. F.eks. udseende, personlige egenskaber, hobby, faglighed og andet. </a:t>
            </a:r>
          </a:p>
          <a:p>
            <a:pPr marL="228600" indent="-228600">
              <a:buFont typeface="+mj-lt"/>
              <a:buAutoNum type="arabicPeriod"/>
            </a:pPr>
            <a:r>
              <a:rPr lang="da-DK" dirty="0">
                <a:effectLst/>
                <a:latin typeface="Arial" panose="020B0604020202020204" pitchFamily="34" charset="0"/>
                <a:cs typeface="Arial" panose="020B0604020202020204" pitchFamily="34" charset="0"/>
              </a:rPr>
              <a:t>Hver gruppe fortæller i en fælles klasseopsamling om deres vigtigste pointer fra kategoriseringen af deres post-</a:t>
            </a:r>
            <a:r>
              <a:rPr lang="da-DK" dirty="0" err="1">
                <a:effectLst/>
                <a:latin typeface="Arial" panose="020B0604020202020204" pitchFamily="34" charset="0"/>
                <a:cs typeface="Arial" panose="020B0604020202020204" pitchFamily="34" charset="0"/>
              </a:rPr>
              <a:t>its</a:t>
            </a:r>
            <a:r>
              <a:rPr lang="da-DK" dirty="0">
                <a:effectLst/>
                <a:latin typeface="Arial" panose="020B0604020202020204" pitchFamily="34" charset="0"/>
                <a:cs typeface="Arial" panose="020B0604020202020204" pitchFamily="34" charset="0"/>
              </a:rPr>
              <a:t>. </a:t>
            </a:r>
          </a:p>
          <a:p>
            <a:endParaRPr lang="da-DK" dirty="0">
              <a:effectLst/>
              <a:latin typeface="Arial" panose="020B0604020202020204" pitchFamily="34" charset="0"/>
              <a:cs typeface="Arial" panose="020B0604020202020204" pitchFamily="34" charset="0"/>
            </a:endParaRPr>
          </a:p>
          <a:p>
            <a:r>
              <a:rPr lang="da-DK" b="1" dirty="0">
                <a:effectLst/>
                <a:latin typeface="Arial"/>
                <a:cs typeface="Arial"/>
              </a:rPr>
              <a:t>Forberedelse</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Til denne aktivitet skal der anvendes en stor stak post-</a:t>
            </a:r>
            <a:r>
              <a:rPr lang="da-DK" dirty="0" err="1">
                <a:effectLst/>
                <a:latin typeface="Arial" panose="020B0604020202020204" pitchFamily="34" charset="0"/>
                <a:cs typeface="Arial" panose="020B0604020202020204" pitchFamily="34" charset="0"/>
              </a:rPr>
              <a:t>its</a:t>
            </a:r>
            <a:r>
              <a:rPr lang="da-DK" dirty="0">
                <a:effectLst/>
                <a:latin typeface="Arial" panose="020B0604020202020204" pitchFamily="34" charset="0"/>
                <a:cs typeface="Arial" panose="020B0604020202020204" pitchFamily="34" charset="0"/>
              </a:rPr>
              <a:t>, ca. 10 stykker pr. elev. Desuden skal hver elev have noget at skrive med.</a:t>
            </a:r>
          </a:p>
          <a:p>
            <a:r>
              <a:rPr lang="da-DK" dirty="0">
                <a:effectLst/>
                <a:latin typeface="Arial"/>
                <a:cs typeface="Arial"/>
              </a:rPr>
              <a:t>Vær opmærksom på, at temaet omkring forskellighed gerne skal have en positiv vinkel, hvor styrken i forskellighed er i fokus. Det er den gode historie, der skal fremhæves.</a:t>
            </a:r>
            <a:br>
              <a:rPr lang="da-DK" dirty="0">
                <a:effectLst/>
                <a:latin typeface="Arial" panose="020B0604020202020204" pitchFamily="34" charset="0"/>
                <a:cs typeface="Arial" panose="020B0604020202020204" pitchFamily="34" charset="0"/>
              </a:rPr>
            </a:br>
            <a:endParaRPr lang="da-DK">
              <a:effectLst/>
              <a:latin typeface="Arial" panose="020B0604020202020204" pitchFamily="34" charset="0"/>
              <a:cs typeface="Arial" panose="020B0604020202020204" pitchFamily="34" charset="0"/>
            </a:endParaRPr>
          </a:p>
          <a:p>
            <a:r>
              <a:rPr lang="da-DK" b="1" dirty="0">
                <a:effectLst/>
                <a:latin typeface="Arial"/>
                <a:cs typeface="Arial"/>
              </a:rPr>
              <a:t>Reflektionsspørgsmål</a:t>
            </a:r>
            <a:endParaRPr lang="da-DK" dirty="0">
              <a:effectLst/>
              <a:latin typeface="Arial"/>
              <a:cs typeface="Arial"/>
            </a:endParaRP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Hvad betyder det at have forskellige interesser? Hvad kan I godt lide at lave, som jeres venner måske ikke er interesseret i, og omvendt?</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Hvorfor tror I, at nogle mennesker er gode til at synge, mens andre er gode til at tegne eller dyrke sport? Hvordan tror I, vi udvikler disse forskellige evner?</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Nogle gange bliver vi inspireret af andre mennesker. Er der nogen, som I ser op til, og som I gerne vil være som? Hvad er det ved dem, der gør jer interesseret?</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Hvordan ville verden være, hvis alle mennesker var ens? Tænk på, hvordan det ville påvirke venskaber, samarbejder og sjov.</a:t>
            </a:r>
          </a:p>
          <a:p>
            <a:endParaRPr lang="da-DK" dirty="0">
              <a:effectLst/>
              <a:latin typeface="Arial" panose="020B0604020202020204" pitchFamily="34" charset="0"/>
              <a:cs typeface="Arial" panose="020B0604020202020204" pitchFamily="34" charset="0"/>
            </a:endParaRPr>
          </a:p>
          <a:p>
            <a:r>
              <a:rPr lang="da-DK" dirty="0">
                <a:effectLst/>
                <a:latin typeface="Arial" panose="020B0604020202020204" pitchFamily="34" charset="0"/>
                <a:cs typeface="Arial" panose="020B0604020202020204" pitchFamily="34" charset="0"/>
              </a:rPr>
              <a:t>Øvelsen er udviklet på baggrund af idé fra </a:t>
            </a:r>
            <a:r>
              <a:rPr lang="da-DK" u="sng" dirty="0">
                <a:solidFill>
                  <a:srgbClr val="0044D6"/>
                </a:solidFill>
                <a:effectLst/>
                <a:latin typeface="Arial" panose="020B0604020202020204" pitchFamily="34" charset="0"/>
                <a:cs typeface="Arial" panose="020B0604020202020204" pitchFamily="34" charset="0"/>
              </a:rPr>
              <a:t>Mønsterbrydende Science </a:t>
            </a:r>
            <a:r>
              <a:rPr lang="da-DK" dirty="0">
                <a:effectLst/>
                <a:latin typeface="Arial" panose="020B0604020202020204" pitchFamily="34" charset="0"/>
                <a:cs typeface="Arial" panose="020B0604020202020204" pitchFamily="34" charset="0"/>
              </a:rPr>
              <a:t>fra Frederiksberg Gymnasium.</a:t>
            </a:r>
          </a:p>
        </p:txBody>
      </p:sp>
      <p:sp>
        <p:nvSpPr>
          <p:cNvPr id="4" name="Pladsholder til slidenummer 3">
            <a:extLst>
              <a:ext uri="{FF2B5EF4-FFF2-40B4-BE49-F238E27FC236}">
                <a16:creationId xmlns:a16="http://schemas.microsoft.com/office/drawing/2014/main" id="{7A6C7B47-BEDC-A430-73F5-2A8FCC3F424F}"/>
              </a:ext>
            </a:extLst>
          </p:cNvPr>
          <p:cNvSpPr>
            <a:spLocks noGrp="1"/>
          </p:cNvSpPr>
          <p:nvPr>
            <p:ph type="sldNum" sz="quarter" idx="5"/>
          </p:nvPr>
        </p:nvSpPr>
        <p:spPr/>
        <p:txBody>
          <a:bodyPr/>
          <a:lstStyle/>
          <a:p>
            <a:fld id="{28CDB93F-CEA8-B049-8764-D6B28D52FFDB}" type="slidenum">
              <a:rPr lang="en-US" smtClean="0"/>
              <a:t>5</a:t>
            </a:fld>
            <a:endParaRPr lang="en-US"/>
          </a:p>
        </p:txBody>
      </p:sp>
    </p:spTree>
    <p:extLst>
      <p:ext uri="{BB962C8B-B14F-4D97-AF65-F5344CB8AC3E}">
        <p14:creationId xmlns:p14="http://schemas.microsoft.com/office/powerpoint/2010/main" val="422524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7C8BA-D471-7010-498D-49D44CA1BC7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2175181-99FE-542D-6569-F4F33B0EDD7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662AFFF-5178-797B-4F6D-29CAAA8E24F7}"/>
              </a:ext>
            </a:extLst>
          </p:cNvPr>
          <p:cNvSpPr>
            <a:spLocks noGrp="1"/>
          </p:cNvSpPr>
          <p:nvPr>
            <p:ph type="body" idx="1"/>
          </p:nvPr>
        </p:nvSpPr>
        <p:spPr/>
        <p:txBody>
          <a:bodyPr/>
          <a:lstStyle/>
          <a:p>
            <a:r>
              <a:rPr lang="da-DK" b="1" dirty="0">
                <a:effectLst/>
                <a:latin typeface="Arial" panose="020B0604020202020204" pitchFamily="34" charset="0"/>
                <a:cs typeface="Arial" panose="020B0604020202020204" pitchFamily="34" charset="0"/>
              </a:rPr>
              <a:t>Fortsættelse af ‘Øvelse 3 – 1, 2, mange’</a:t>
            </a:r>
            <a:endParaRPr lang="da-DK" dirty="0">
              <a:effectLst/>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A8660175-771D-C0DE-4733-E099A534FEEB}"/>
              </a:ext>
            </a:extLst>
          </p:cNvPr>
          <p:cNvSpPr>
            <a:spLocks noGrp="1"/>
          </p:cNvSpPr>
          <p:nvPr>
            <p:ph type="sldNum" sz="quarter" idx="5"/>
          </p:nvPr>
        </p:nvSpPr>
        <p:spPr/>
        <p:txBody>
          <a:bodyPr/>
          <a:lstStyle/>
          <a:p>
            <a:fld id="{28CDB93F-CEA8-B049-8764-D6B28D52FFDB}" type="slidenum">
              <a:rPr lang="en-US" smtClean="0"/>
              <a:t>6</a:t>
            </a:fld>
            <a:endParaRPr lang="en-US"/>
          </a:p>
        </p:txBody>
      </p:sp>
    </p:spTree>
    <p:extLst>
      <p:ext uri="{BB962C8B-B14F-4D97-AF65-F5344CB8AC3E}">
        <p14:creationId xmlns:p14="http://schemas.microsoft.com/office/powerpoint/2010/main" val="263416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DE826-D181-F6DA-4A46-D0B2D08EF34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EAEE74E-145F-1855-6308-E8B2480895B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035197E-5A11-A225-57C9-B2A24697FD90}"/>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latin typeface="Arial" panose="020B0604020202020204" pitchFamily="34" charset="0"/>
                <a:cs typeface="Arial" panose="020B0604020202020204" pitchFamily="34" charset="0"/>
              </a:rPr>
              <a:t>Fælles snak på klassen</a:t>
            </a:r>
          </a:p>
          <a:p>
            <a:endParaRPr lang="da-DK" dirty="0">
              <a:effectLst/>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7E90E36D-A1CB-4109-2788-5E2F2EC8C27B}"/>
              </a:ext>
            </a:extLst>
          </p:cNvPr>
          <p:cNvSpPr>
            <a:spLocks noGrp="1"/>
          </p:cNvSpPr>
          <p:nvPr>
            <p:ph type="sldNum" sz="quarter" idx="5"/>
          </p:nvPr>
        </p:nvSpPr>
        <p:spPr/>
        <p:txBody>
          <a:bodyPr/>
          <a:lstStyle/>
          <a:p>
            <a:fld id="{28CDB93F-CEA8-B049-8764-D6B28D52FFDB}" type="slidenum">
              <a:rPr lang="en-US" smtClean="0"/>
              <a:t>7</a:t>
            </a:fld>
            <a:endParaRPr lang="en-US"/>
          </a:p>
        </p:txBody>
      </p:sp>
    </p:spTree>
    <p:extLst>
      <p:ext uri="{BB962C8B-B14F-4D97-AF65-F5344CB8AC3E}">
        <p14:creationId xmlns:p14="http://schemas.microsoft.com/office/powerpoint/2010/main" val="96004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A0A18-73A6-8E42-16A3-AD750E187D8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DA79E90-BDC1-6965-41D1-46F20870D49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9C49167-5D71-4778-F1AA-1F340E2B2CD1}"/>
              </a:ext>
            </a:extLst>
          </p:cNvPr>
          <p:cNvSpPr>
            <a:spLocks noGrp="1"/>
          </p:cNvSpPr>
          <p:nvPr>
            <p:ph type="body" idx="1"/>
          </p:nvPr>
        </p:nvSpPr>
        <p:spPr/>
        <p:txBody>
          <a:bodyPr/>
          <a:lstStyle/>
          <a:p>
            <a:r>
              <a:rPr lang="da-DK" b="1" dirty="0">
                <a:effectLst/>
                <a:latin typeface="Arial"/>
                <a:cs typeface="Arial"/>
              </a:rPr>
              <a:t>Find ‘Øvelse 4 – Hvad laver jeg?’ i undervisningspakken</a:t>
            </a:r>
          </a:p>
          <a:p>
            <a:endParaRPr lang="da-DK" b="1" dirty="0">
              <a:solidFill>
                <a:srgbClr val="2600F4"/>
              </a:solidFill>
              <a:effectLst/>
              <a:latin typeface="Arial" panose="020B0604020202020204" pitchFamily="34" charset="0"/>
              <a:cs typeface="Arial" panose="020B0604020202020204" pitchFamily="34" charset="0"/>
            </a:endParaRPr>
          </a:p>
          <a:p>
            <a:r>
              <a:rPr lang="da-DK" b="1" dirty="0">
                <a:effectLst/>
                <a:latin typeface="Arial"/>
                <a:cs typeface="Arial"/>
              </a:rPr>
              <a:t>Formål</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Formålet med </a:t>
            </a:r>
            <a:r>
              <a:rPr lang="da-DK" i="1" dirty="0">
                <a:effectLst/>
                <a:latin typeface="Arial" panose="020B0604020202020204" pitchFamily="34" charset="0"/>
                <a:cs typeface="Arial" panose="020B0604020202020204" pitchFamily="34" charset="0"/>
              </a:rPr>
              <a:t>Hvad laver jeg?</a:t>
            </a:r>
            <a:r>
              <a:rPr lang="da-DK" dirty="0">
                <a:effectLst/>
                <a:latin typeface="Arial" panose="020B0604020202020204" pitchFamily="34" charset="0"/>
                <a:cs typeface="Arial" panose="020B0604020202020204" pitchFamily="34" charset="0"/>
              </a:rPr>
              <a:t> er at undersøge, om eleverne kan se mennesket bag jobtitlen, og hvordan arbejdsinteresser og fritidsinteresser kan være meget forskellige. Det kan forhåbentligt gøre op med nogle stereotype fordomme, for kan man overhovedet gætte en jobprofil ud fra udseende og interesser?</a:t>
            </a:r>
          </a:p>
          <a:p>
            <a:endParaRPr lang="da-DK" dirty="0">
              <a:effectLst/>
              <a:latin typeface="Arial" panose="020B0604020202020204" pitchFamily="34" charset="0"/>
              <a:cs typeface="Arial" panose="020B0604020202020204" pitchFamily="34" charset="0"/>
            </a:endParaRPr>
          </a:p>
          <a:p>
            <a:r>
              <a:rPr lang="da-DK" b="1" dirty="0">
                <a:effectLst/>
                <a:latin typeface="Arial"/>
                <a:cs typeface="Arial"/>
              </a:rPr>
              <a:t>Introduktion til aktiviteten</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I denne aktivitet får eleverne i mindre grupper på to-tre personer udleveret et sæt kort med billeder og beskrivelser af forskellige personer. Desuden får grupperne udleveret kort med jobtitler. Eleverne skal ud fra billederne og beskrivelserne matche de forskellige personer med de rigtige jobtitler. </a:t>
            </a:r>
          </a:p>
          <a:p>
            <a:endParaRPr lang="da-DK" dirty="0">
              <a:effectLst/>
              <a:latin typeface="Arial" panose="020B0604020202020204" pitchFamily="34" charset="0"/>
              <a:cs typeface="Arial" panose="020B0604020202020204" pitchFamily="34" charset="0"/>
            </a:endParaRPr>
          </a:p>
          <a:p>
            <a:r>
              <a:rPr lang="da-DK" dirty="0">
                <a:effectLst/>
                <a:latin typeface="Arial" panose="020B0604020202020204" pitchFamily="34" charset="0"/>
                <a:cs typeface="Arial" panose="020B0604020202020204" pitchFamily="34" charset="0"/>
              </a:rPr>
              <a:t>Det er vigtigt i denne aktivitet, at eleverne får mulighed for at reflektere over forskelligheden af interesser, personer og de jobs, som de bestrider.</a:t>
            </a:r>
            <a:br>
              <a:rPr lang="da-DK" dirty="0">
                <a:effectLst/>
                <a:latin typeface="Arial" panose="020B0604020202020204" pitchFamily="34" charset="0"/>
                <a:cs typeface="Arial" panose="020B0604020202020204" pitchFamily="34" charset="0"/>
              </a:rPr>
            </a:br>
            <a:endParaRPr lang="da-DK" dirty="0">
              <a:effectLst/>
              <a:latin typeface="Arial" panose="020B0604020202020204" pitchFamily="34" charset="0"/>
              <a:cs typeface="Arial" panose="020B0604020202020204" pitchFamily="34" charset="0"/>
            </a:endParaRPr>
          </a:p>
          <a:p>
            <a:r>
              <a:rPr lang="da-DK" b="1" dirty="0">
                <a:effectLst/>
                <a:latin typeface="Arial"/>
                <a:cs typeface="Arial"/>
              </a:rPr>
              <a:t>Aktivitetens trin og rammer</a:t>
            </a:r>
            <a:endParaRPr lang="da-DK" dirty="0">
              <a:effectLst/>
              <a:latin typeface="Arial"/>
              <a:cs typeface="Arial"/>
            </a:endParaRPr>
          </a:p>
          <a:p>
            <a:pPr marL="228600" indent="-228600">
              <a:buFont typeface="+mj-lt"/>
              <a:buAutoNum type="arabicPeriod"/>
            </a:pPr>
            <a:r>
              <a:rPr lang="da-DK" dirty="0">
                <a:effectLst/>
                <a:latin typeface="Arial" panose="020B0604020202020204" pitchFamily="34" charset="0"/>
                <a:cs typeface="Arial" panose="020B0604020202020204" pitchFamily="34" charset="0"/>
              </a:rPr>
              <a:t>Del klassen op i mindre grupper på 2-3 elever. Giv hver gruppe et sæt kort med billeder og beskrivelser og et sæt kort med jobtitler. </a:t>
            </a:r>
          </a:p>
          <a:p>
            <a:pPr marL="228600" indent="-228600">
              <a:buFont typeface="+mj-lt"/>
              <a:buAutoNum type="arabicPeriod"/>
            </a:pPr>
            <a:r>
              <a:rPr lang="da-DK" dirty="0">
                <a:effectLst/>
                <a:latin typeface="Arial" panose="020B0604020202020204" pitchFamily="34" charset="0"/>
                <a:cs typeface="Arial" panose="020B0604020202020204" pitchFamily="34" charset="0"/>
              </a:rPr>
              <a:t>Lad grupperne diskutere, hvilke personer og jobtitler der matcher. </a:t>
            </a:r>
          </a:p>
          <a:p>
            <a:pPr marL="228600" indent="-228600">
              <a:buFont typeface="+mj-lt"/>
              <a:buAutoNum type="arabicPeriod"/>
            </a:pPr>
            <a:r>
              <a:rPr lang="da-DK" dirty="0">
                <a:effectLst/>
                <a:latin typeface="Arial" panose="020B0604020202020204" pitchFamily="34" charset="0"/>
                <a:cs typeface="Arial" panose="020B0604020202020204" pitchFamily="34" charset="0"/>
              </a:rPr>
              <a:t>Afslør de rigtige titler ved at klikke i </a:t>
            </a:r>
            <a:r>
              <a:rPr lang="da-DK" dirty="0" err="1">
                <a:effectLst/>
                <a:latin typeface="Arial" panose="020B0604020202020204" pitchFamily="34" charset="0"/>
                <a:cs typeface="Arial" panose="020B0604020202020204" pitchFamily="34" charset="0"/>
              </a:rPr>
              <a:t>PowerPointen</a:t>
            </a:r>
            <a:r>
              <a:rPr lang="da-DK" dirty="0">
                <a:effectLst/>
                <a:latin typeface="Arial" panose="020B0604020202020204" pitchFamily="34" charset="0"/>
                <a:cs typeface="Arial" panose="020B0604020202020204" pitchFamily="34" charset="0"/>
              </a:rPr>
              <a:t>. Spørg først ud i klassen, hvilken jobtitel de har tildelt personerne, og hvorfor de har tildelt dem på denne måde. </a:t>
            </a:r>
          </a:p>
          <a:p>
            <a:endParaRPr lang="da-DK" dirty="0">
              <a:effectLst/>
              <a:latin typeface="Arial" panose="020B0604020202020204" pitchFamily="34" charset="0"/>
              <a:cs typeface="Arial" panose="020B0604020202020204" pitchFamily="34" charset="0"/>
            </a:endParaRPr>
          </a:p>
          <a:p>
            <a:r>
              <a:rPr lang="da-DK" b="1" dirty="0">
                <a:effectLst/>
                <a:latin typeface="Arial"/>
                <a:cs typeface="Arial"/>
              </a:rPr>
              <a:t>Undervisningsmateriale</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To sæt af kort. Det ene med billeder af forskellige personer samt en beskrivelse af dem. Det andet sæt af kort er med de jobtitler, som personerne bestrider. </a:t>
            </a:r>
            <a:br>
              <a:rPr lang="da-DK" dirty="0">
                <a:effectLst/>
                <a:latin typeface="Arial" panose="020B0604020202020204" pitchFamily="34" charset="0"/>
                <a:cs typeface="Arial" panose="020B0604020202020204" pitchFamily="34" charset="0"/>
              </a:rPr>
            </a:br>
            <a:endParaRPr lang="da-DK" dirty="0">
              <a:effectLst/>
              <a:latin typeface="Arial" panose="020B0604020202020204" pitchFamily="34" charset="0"/>
              <a:cs typeface="Arial" panose="020B0604020202020204" pitchFamily="34" charset="0"/>
            </a:endParaRPr>
          </a:p>
          <a:p>
            <a:r>
              <a:rPr lang="da-DK" b="1" dirty="0">
                <a:effectLst/>
                <a:latin typeface="Arial"/>
                <a:cs typeface="Arial"/>
              </a:rPr>
              <a:t>Forberedelse</a:t>
            </a:r>
            <a:endParaRPr lang="da-DK" dirty="0">
              <a:effectLst/>
              <a:latin typeface="Arial"/>
              <a:cs typeface="Arial"/>
            </a:endParaRPr>
          </a:p>
          <a:p>
            <a:r>
              <a:rPr lang="da-DK" dirty="0">
                <a:effectLst/>
                <a:latin typeface="Arial" panose="020B0604020202020204" pitchFamily="34" charset="0"/>
                <a:cs typeface="Arial" panose="020B0604020202020204" pitchFamily="34" charset="0"/>
              </a:rPr>
              <a:t>Billedkort og jobbeskrivelser printes inden lektionen.</a:t>
            </a:r>
          </a:p>
          <a:p>
            <a:r>
              <a:rPr lang="da-DK" dirty="0">
                <a:effectLst/>
                <a:latin typeface="Arial" panose="020B0604020202020204" pitchFamily="34" charset="0"/>
                <a:cs typeface="Arial" panose="020B0604020202020204" pitchFamily="34" charset="0"/>
              </a:rPr>
              <a:t>Print og udklip et antal sæt svarende til grupper på to-tre personer, så hver gruppe får både et billedkort og et sæt jobbeskrivelser.</a:t>
            </a:r>
            <a:br>
              <a:rPr lang="da-DK" dirty="0">
                <a:effectLst/>
                <a:latin typeface="Arial" panose="020B0604020202020204" pitchFamily="34" charset="0"/>
                <a:cs typeface="Arial" panose="020B0604020202020204" pitchFamily="34" charset="0"/>
              </a:rPr>
            </a:br>
            <a:endParaRPr lang="da-DK">
              <a:effectLst/>
              <a:latin typeface="Arial" panose="020B0604020202020204" pitchFamily="34" charset="0"/>
              <a:cs typeface="Arial" panose="020B0604020202020204" pitchFamily="34" charset="0"/>
            </a:endParaRPr>
          </a:p>
          <a:p>
            <a:r>
              <a:rPr lang="da-DK" b="1" dirty="0">
                <a:effectLst/>
                <a:latin typeface="Arial"/>
                <a:cs typeface="Arial"/>
              </a:rPr>
              <a:t>Reflektionsspørgsmål</a:t>
            </a:r>
            <a:endParaRPr lang="da-DK" dirty="0">
              <a:effectLst/>
              <a:latin typeface="Arial"/>
              <a:cs typeface="Arial"/>
            </a:endParaRP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Var der nogle profiler, der overraskede jer?</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Hvilke overvejelser har I gjort jer? Hvad havde betydning for jeres svar?</a:t>
            </a:r>
          </a:p>
          <a:p>
            <a:pPr marL="171450" indent="-171450">
              <a:buFont typeface="Arial" panose="020B0604020202020204" pitchFamily="34" charset="0"/>
              <a:buChar char="•"/>
            </a:pPr>
            <a:r>
              <a:rPr lang="da-DK" dirty="0">
                <a:effectLst/>
                <a:latin typeface="Arial" panose="020B0604020202020204" pitchFamily="34" charset="0"/>
                <a:cs typeface="Arial" panose="020B0604020202020204" pitchFamily="34" charset="0"/>
              </a:rPr>
              <a:t>Har vi i samfundet en tendens til at sætte mærkat på folk på baggrund af deres udseende og interesser?</a:t>
            </a:r>
          </a:p>
        </p:txBody>
      </p:sp>
      <p:sp>
        <p:nvSpPr>
          <p:cNvPr id="4" name="Pladsholder til slidenummer 3">
            <a:extLst>
              <a:ext uri="{FF2B5EF4-FFF2-40B4-BE49-F238E27FC236}">
                <a16:creationId xmlns:a16="http://schemas.microsoft.com/office/drawing/2014/main" id="{8D721EB5-02C3-0F12-1934-91355D34F0B2}"/>
              </a:ext>
            </a:extLst>
          </p:cNvPr>
          <p:cNvSpPr>
            <a:spLocks noGrp="1"/>
          </p:cNvSpPr>
          <p:nvPr>
            <p:ph type="sldNum" sz="quarter" idx="5"/>
          </p:nvPr>
        </p:nvSpPr>
        <p:spPr/>
        <p:txBody>
          <a:bodyPr/>
          <a:lstStyle/>
          <a:p>
            <a:fld id="{28CDB93F-CEA8-B049-8764-D6B28D52FFDB}" type="slidenum">
              <a:rPr lang="en-US" smtClean="0"/>
              <a:t>8</a:t>
            </a:fld>
            <a:endParaRPr lang="en-US"/>
          </a:p>
        </p:txBody>
      </p:sp>
    </p:spTree>
    <p:extLst>
      <p:ext uri="{BB962C8B-B14F-4D97-AF65-F5344CB8AC3E}">
        <p14:creationId xmlns:p14="http://schemas.microsoft.com/office/powerpoint/2010/main" val="2006666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latin typeface="Arial" panose="020B0604020202020204" pitchFamily="34" charset="0"/>
                <a:cs typeface="Arial" panose="020B0604020202020204" pitchFamily="34" charset="0"/>
              </a:rPr>
              <a:t>Fortsættelse af ‘Øvelse 4 – Hvad laver jeg?’</a:t>
            </a:r>
          </a:p>
        </p:txBody>
      </p:sp>
      <p:sp>
        <p:nvSpPr>
          <p:cNvPr id="4" name="Pladsholder til slidenummer 3"/>
          <p:cNvSpPr>
            <a:spLocks noGrp="1"/>
          </p:cNvSpPr>
          <p:nvPr>
            <p:ph type="sldNum" sz="quarter" idx="5"/>
          </p:nvPr>
        </p:nvSpPr>
        <p:spPr/>
        <p:txBody>
          <a:bodyPr/>
          <a:lstStyle/>
          <a:p>
            <a:fld id="{28CDB93F-CEA8-B049-8764-D6B28D52FFDB}" type="slidenum">
              <a:rPr lang="en-US" smtClean="0"/>
              <a:t>9</a:t>
            </a:fld>
            <a:endParaRPr lang="en-US"/>
          </a:p>
        </p:txBody>
      </p:sp>
    </p:spTree>
    <p:extLst>
      <p:ext uri="{BB962C8B-B14F-4D97-AF65-F5344CB8AC3E}">
        <p14:creationId xmlns:p14="http://schemas.microsoft.com/office/powerpoint/2010/main" val="359586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1" dirty="0">
                <a:latin typeface="Arial" panose="020B0604020202020204" pitchFamily="34" charset="0"/>
                <a:cs typeface="Arial" panose="020B0604020202020204" pitchFamily="34" charset="0"/>
              </a:rPr>
              <a:t>Fælles snak på klassen</a:t>
            </a:r>
          </a:p>
          <a:p>
            <a:endParaRPr lang="da-DK" dirty="0">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5"/>
          </p:nvPr>
        </p:nvSpPr>
        <p:spPr/>
        <p:txBody>
          <a:bodyPr/>
          <a:lstStyle/>
          <a:p>
            <a:fld id="{28CDB93F-CEA8-B049-8764-D6B28D52FFDB}" type="slidenum">
              <a:rPr lang="en-US" smtClean="0"/>
              <a:t>10</a:t>
            </a:fld>
            <a:endParaRPr lang="en-US"/>
          </a:p>
        </p:txBody>
      </p:sp>
    </p:spTree>
    <p:extLst>
      <p:ext uri="{BB962C8B-B14F-4D97-AF65-F5344CB8AC3E}">
        <p14:creationId xmlns:p14="http://schemas.microsoft.com/office/powerpoint/2010/main" val="475804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7011" y="1435537"/>
            <a:ext cx="8429977" cy="1722394"/>
          </a:xfrm>
          <a:prstGeom prst="rect">
            <a:avLst/>
          </a:prstGeom>
        </p:spPr>
        <p:txBody>
          <a:bodyPr lIns="0" tIns="0" rIns="0" bIns="0" anchor="b">
            <a:noAutofit/>
          </a:bodyPr>
          <a:lstStyle>
            <a:lvl1pPr algn="ctr">
              <a:lnSpc>
                <a:spcPct val="70000"/>
              </a:lnSpc>
              <a:defRPr sz="4800" kern="900" spc="-150" baseline="0">
                <a:solidFill>
                  <a:srgbClr val="62B4F0"/>
                </a:solidFill>
              </a:defRPr>
            </a:lvl1pPr>
          </a:lstStyle>
          <a:p>
            <a:r>
              <a:rPr lang="en-US"/>
              <a:t>INDSÆT TITEL HER </a:t>
            </a:r>
          </a:p>
        </p:txBody>
      </p:sp>
      <p:pic>
        <p:nvPicPr>
          <p:cNvPr id="4" name="Billede 3" descr="Et billede, der indeholder tekst&#10;&#10;Automatisk genereret beskrivelse">
            <a:extLst>
              <a:ext uri="{FF2B5EF4-FFF2-40B4-BE49-F238E27FC236}">
                <a16:creationId xmlns:a16="http://schemas.microsoft.com/office/drawing/2014/main" id="{C61B7E90-7240-9545-BA75-5AC8673D4826}"/>
              </a:ext>
            </a:extLst>
          </p:cNvPr>
          <p:cNvPicPr>
            <a:picLocks noChangeAspect="1"/>
          </p:cNvPicPr>
          <p:nvPr userDrawn="1"/>
        </p:nvPicPr>
        <p:blipFill>
          <a:blip r:embed="rId2"/>
          <a:stretch>
            <a:fillRect/>
          </a:stretch>
        </p:blipFill>
        <p:spPr>
          <a:xfrm>
            <a:off x="7834345" y="4305137"/>
            <a:ext cx="790260" cy="406106"/>
          </a:xfrm>
          <a:prstGeom prst="rect">
            <a:avLst/>
          </a:prstGeom>
        </p:spPr>
      </p:pic>
      <p:pic>
        <p:nvPicPr>
          <p:cNvPr id="6" name="Billede 5" descr="Et billede, der indeholder Font/skrifttype, Grafik, logo, grafisk design&#10;&#10;AI-genereret indhold kan være ukorrekt.">
            <a:extLst>
              <a:ext uri="{FF2B5EF4-FFF2-40B4-BE49-F238E27FC236}">
                <a16:creationId xmlns:a16="http://schemas.microsoft.com/office/drawing/2014/main" id="{CDB041E8-F1A9-F52B-3CD8-EFBAEE61CB75}"/>
              </a:ext>
            </a:extLst>
          </p:cNvPr>
          <p:cNvPicPr>
            <a:picLocks noChangeAspect="1"/>
          </p:cNvPicPr>
          <p:nvPr userDrawn="1"/>
        </p:nvPicPr>
        <p:blipFill>
          <a:blip r:embed="rId3"/>
          <a:stretch>
            <a:fillRect/>
          </a:stretch>
        </p:blipFill>
        <p:spPr>
          <a:xfrm>
            <a:off x="519395" y="4441669"/>
            <a:ext cx="1278923" cy="3108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kst">
    <p:bg>
      <p:bgPr>
        <a:solidFill>
          <a:srgbClr val="0055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395" y="966183"/>
            <a:ext cx="7182640" cy="430887"/>
          </a:xfrm>
          <a:prstGeom prst="rect">
            <a:avLst/>
          </a:prstGeom>
        </p:spPr>
        <p:txBody>
          <a:bodyPr wrap="square" lIns="0" tIns="0" rIns="0" bIns="0" anchor="b">
            <a:noAutofit/>
          </a:bodyPr>
          <a:lstStyle>
            <a:lvl1pPr algn="l">
              <a:lnSpc>
                <a:spcPct val="70000"/>
              </a:lnSpc>
              <a:defRPr sz="3200" kern="900" spc="0" baseline="0">
                <a:solidFill>
                  <a:srgbClr val="62B4F0"/>
                </a:solidFill>
              </a:defRPr>
            </a:lvl1pPr>
          </a:lstStyle>
          <a:p>
            <a:r>
              <a:rPr lang="en-US" err="1"/>
              <a:t>Indsæt</a:t>
            </a:r>
            <a:r>
              <a:rPr lang="en-US"/>
              <a:t> </a:t>
            </a:r>
            <a:r>
              <a:rPr lang="en-US" err="1"/>
              <a:t>overskrift</a:t>
            </a:r>
            <a:endParaRPr lang="en-US"/>
          </a:p>
        </p:txBody>
      </p:sp>
      <p:sp>
        <p:nvSpPr>
          <p:cNvPr id="24" name="Text Placeholder 22"/>
          <p:cNvSpPr>
            <a:spLocks noGrp="1"/>
          </p:cNvSpPr>
          <p:nvPr>
            <p:ph type="body" sz="quarter" idx="10"/>
          </p:nvPr>
        </p:nvSpPr>
        <p:spPr>
          <a:xfrm>
            <a:off x="519394" y="1540223"/>
            <a:ext cx="7183155" cy="2715024"/>
          </a:xfrm>
          <a:prstGeom prst="rect">
            <a:avLst/>
          </a:prstGeom>
        </p:spPr>
        <p:txBody>
          <a:bodyPr lIns="0" tIns="0" rIns="0" bIns="0">
            <a:normAutofit/>
          </a:bodyPr>
          <a:lstStyle>
            <a:lvl1pPr marL="0" indent="0">
              <a:buNone/>
              <a:defRPr sz="1600" b="0">
                <a:solidFill>
                  <a:schemeClr val="bg1"/>
                </a:solidFill>
              </a:defRPr>
            </a:lvl1pPr>
            <a:lvl2pPr marL="514350" indent="-171450">
              <a:buSzPct val="100000"/>
              <a:buFont typeface="Arial" panose="020B0604020202020204" pitchFamily="34" charset="0"/>
              <a:buChar char="•"/>
              <a:defRPr sz="1600" b="0">
                <a:solidFill>
                  <a:schemeClr val="bg1"/>
                </a:solidFill>
              </a:defRPr>
            </a:lvl2pPr>
            <a:lvl3pPr marL="857250" indent="-171450">
              <a:buSzPct val="100000"/>
              <a:buFont typeface="Arial" panose="020B0604020202020204" pitchFamily="34" charset="0"/>
              <a:buChar char="•"/>
              <a:defRPr sz="1600" b="0">
                <a:solidFill>
                  <a:schemeClr val="bg1"/>
                </a:solidFill>
              </a:defRPr>
            </a:lvl3pPr>
            <a:lvl4pPr marL="1200150" indent="-171450">
              <a:buSzPct val="100000"/>
              <a:buFont typeface="Arial" panose="020B0604020202020204" pitchFamily="34" charset="0"/>
              <a:buChar char="•"/>
              <a:defRPr sz="1600" b="0">
                <a:solidFill>
                  <a:schemeClr val="bg1"/>
                </a:solidFill>
              </a:defRPr>
            </a:lvl4pPr>
            <a:lvl5pPr marL="1543050" indent="-171450">
              <a:buSzPct val="100000"/>
              <a:buFont typeface="Arial" panose="020B0604020202020204" pitchFamily="34" charset="0"/>
              <a:buChar char="•"/>
              <a:defRPr sz="1600" b="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Tekstfelt 2">
            <a:extLst>
              <a:ext uri="{FF2B5EF4-FFF2-40B4-BE49-F238E27FC236}">
                <a16:creationId xmlns:a16="http://schemas.microsoft.com/office/drawing/2014/main" id="{690048F5-F28E-9F41-8C60-29A29FFA48A9}"/>
              </a:ext>
            </a:extLst>
          </p:cNvPr>
          <p:cNvSpPr txBox="1"/>
          <p:nvPr userDrawn="1"/>
        </p:nvSpPr>
        <p:spPr>
          <a:xfrm>
            <a:off x="3271520" y="325120"/>
            <a:ext cx="0" cy="0"/>
          </a:xfrm>
          <a:prstGeom prst="rect">
            <a:avLst/>
          </a:prstGeom>
        </p:spPr>
        <p:txBody>
          <a:bodyPr vert="horz" wrap="none" lIns="0" tIns="0" rIns="0" bIns="0" rtlCol="0" anchor="t">
            <a:noAutofit/>
          </a:bodyPr>
          <a:lstStyle/>
          <a:p>
            <a:endParaRPr lang="da-DK" sz="1100" b="0" i="0" spc="0" err="1">
              <a:solidFill>
                <a:schemeClr val="tx1"/>
              </a:solidFill>
              <a:latin typeface="Arial" charset="0"/>
              <a:ea typeface="Arial" charset="0"/>
              <a:cs typeface="Arial" charset="0"/>
            </a:endParaRPr>
          </a:p>
        </p:txBody>
      </p:sp>
      <p:pic>
        <p:nvPicPr>
          <p:cNvPr id="4" name="Billede 3" descr="Et billede, der indeholder tekst&#10;&#10;Automatisk genereret beskrivelse">
            <a:extLst>
              <a:ext uri="{FF2B5EF4-FFF2-40B4-BE49-F238E27FC236}">
                <a16:creationId xmlns:a16="http://schemas.microsoft.com/office/drawing/2014/main" id="{8CD0C4A3-0112-210D-92A8-2E8C12745B09}"/>
              </a:ext>
            </a:extLst>
          </p:cNvPr>
          <p:cNvPicPr>
            <a:picLocks noChangeAspect="1"/>
          </p:cNvPicPr>
          <p:nvPr userDrawn="1"/>
        </p:nvPicPr>
        <p:blipFill>
          <a:blip r:embed="rId2"/>
          <a:stretch>
            <a:fillRect/>
          </a:stretch>
        </p:blipFill>
        <p:spPr>
          <a:xfrm>
            <a:off x="7966635" y="4373119"/>
            <a:ext cx="657970" cy="338124"/>
          </a:xfrm>
          <a:prstGeom prst="rect">
            <a:avLst/>
          </a:prstGeom>
        </p:spPr>
      </p:pic>
      <p:pic>
        <p:nvPicPr>
          <p:cNvPr id="6" name="Billede 5" descr="Et billede, der indeholder Font/skrifttype, Grafik, logo, grafisk design&#10;&#10;AI-genereret indhold kan være ukorrekt.">
            <a:extLst>
              <a:ext uri="{FF2B5EF4-FFF2-40B4-BE49-F238E27FC236}">
                <a16:creationId xmlns:a16="http://schemas.microsoft.com/office/drawing/2014/main" id="{5F40A524-D3DF-61D9-4077-9009ADD8BB76}"/>
              </a:ext>
            </a:extLst>
          </p:cNvPr>
          <p:cNvPicPr>
            <a:picLocks noChangeAspect="1"/>
          </p:cNvPicPr>
          <p:nvPr userDrawn="1"/>
        </p:nvPicPr>
        <p:blipFill>
          <a:blip r:embed="rId3"/>
          <a:stretch>
            <a:fillRect/>
          </a:stretch>
        </p:blipFill>
        <p:spPr>
          <a:xfrm>
            <a:off x="519395" y="4506259"/>
            <a:ext cx="1013181" cy="246259"/>
          </a:xfrm>
          <a:prstGeom prst="rect">
            <a:avLst/>
          </a:prstGeom>
        </p:spPr>
      </p:pic>
    </p:spTree>
    <p:extLst>
      <p:ext uri="{BB962C8B-B14F-4D97-AF65-F5344CB8AC3E}">
        <p14:creationId xmlns:p14="http://schemas.microsoft.com/office/powerpoint/2010/main" val="22047848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kst med billede">
    <p:bg>
      <p:bgPr>
        <a:solidFill>
          <a:srgbClr val="0055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395" y="966183"/>
            <a:ext cx="7182640" cy="430887"/>
          </a:xfrm>
          <a:prstGeom prst="rect">
            <a:avLst/>
          </a:prstGeom>
        </p:spPr>
        <p:txBody>
          <a:bodyPr wrap="square" lIns="0" tIns="0" rIns="0" bIns="0" anchor="b">
            <a:noAutofit/>
          </a:bodyPr>
          <a:lstStyle>
            <a:lvl1pPr algn="l">
              <a:lnSpc>
                <a:spcPct val="70000"/>
              </a:lnSpc>
              <a:defRPr sz="3200" kern="900" spc="0" baseline="0">
                <a:solidFill>
                  <a:srgbClr val="62B4F0"/>
                </a:solidFill>
              </a:defRPr>
            </a:lvl1pPr>
          </a:lstStyle>
          <a:p>
            <a:r>
              <a:rPr lang="en-US" err="1"/>
              <a:t>Indsæt</a:t>
            </a:r>
            <a:r>
              <a:rPr lang="en-US"/>
              <a:t> </a:t>
            </a:r>
            <a:r>
              <a:rPr lang="en-US" err="1"/>
              <a:t>overskrift</a:t>
            </a:r>
            <a:endParaRPr lang="en-US"/>
          </a:p>
        </p:txBody>
      </p:sp>
      <p:sp>
        <p:nvSpPr>
          <p:cNvPr id="24" name="Text Placeholder 22"/>
          <p:cNvSpPr>
            <a:spLocks noGrp="1"/>
          </p:cNvSpPr>
          <p:nvPr>
            <p:ph type="body" sz="quarter" idx="10"/>
          </p:nvPr>
        </p:nvSpPr>
        <p:spPr>
          <a:xfrm>
            <a:off x="519394" y="1540224"/>
            <a:ext cx="4224727" cy="2744906"/>
          </a:xfrm>
          <a:prstGeom prst="rect">
            <a:avLst/>
          </a:prstGeom>
        </p:spPr>
        <p:txBody>
          <a:bodyPr lIns="0" tIns="0" rIns="0" bIns="0">
            <a:normAutofit/>
          </a:bodyPr>
          <a:lstStyle>
            <a:lvl1pPr marL="0" indent="0">
              <a:buNone/>
              <a:defRPr sz="1600" b="0">
                <a:solidFill>
                  <a:schemeClr val="bg1"/>
                </a:solidFill>
              </a:defRPr>
            </a:lvl1pPr>
            <a:lvl2pPr marL="514350" indent="-171450">
              <a:buSzPct val="100000"/>
              <a:buFont typeface="Arial" panose="020B0604020202020204" pitchFamily="34" charset="0"/>
              <a:buChar char="•"/>
              <a:defRPr sz="1600" b="0">
                <a:solidFill>
                  <a:schemeClr val="bg1"/>
                </a:solidFill>
              </a:defRPr>
            </a:lvl2pPr>
            <a:lvl3pPr marL="857250" indent="-171450">
              <a:buSzPct val="100000"/>
              <a:buFont typeface="Arial" panose="020B0604020202020204" pitchFamily="34" charset="0"/>
              <a:buChar char="•"/>
              <a:defRPr sz="1600" b="0">
                <a:solidFill>
                  <a:schemeClr val="bg1"/>
                </a:solidFill>
              </a:defRPr>
            </a:lvl3pPr>
            <a:lvl4pPr marL="1200150" indent="-171450">
              <a:buSzPct val="100000"/>
              <a:buFont typeface="Arial" panose="020B0604020202020204" pitchFamily="34" charset="0"/>
              <a:buChar char="•"/>
              <a:defRPr sz="1600" b="0">
                <a:solidFill>
                  <a:schemeClr val="bg1"/>
                </a:solidFill>
              </a:defRPr>
            </a:lvl4pPr>
            <a:lvl5pPr marL="1543050" indent="-171450">
              <a:buSzPct val="100000"/>
              <a:buFont typeface="Arial" panose="020B0604020202020204" pitchFamily="34" charset="0"/>
              <a:buChar char="•"/>
              <a:defRPr sz="1600" b="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Tekstfelt 2">
            <a:extLst>
              <a:ext uri="{FF2B5EF4-FFF2-40B4-BE49-F238E27FC236}">
                <a16:creationId xmlns:a16="http://schemas.microsoft.com/office/drawing/2014/main" id="{690048F5-F28E-9F41-8C60-29A29FFA48A9}"/>
              </a:ext>
            </a:extLst>
          </p:cNvPr>
          <p:cNvSpPr txBox="1"/>
          <p:nvPr userDrawn="1"/>
        </p:nvSpPr>
        <p:spPr>
          <a:xfrm>
            <a:off x="3271520" y="325120"/>
            <a:ext cx="0" cy="0"/>
          </a:xfrm>
          <a:prstGeom prst="rect">
            <a:avLst/>
          </a:prstGeom>
        </p:spPr>
        <p:txBody>
          <a:bodyPr vert="horz" wrap="none" lIns="0" tIns="0" rIns="0" bIns="0" rtlCol="0" anchor="t">
            <a:noAutofit/>
          </a:bodyPr>
          <a:lstStyle/>
          <a:p>
            <a:endParaRPr lang="da-DK" sz="1100" b="0" i="0" spc="0" err="1">
              <a:solidFill>
                <a:schemeClr val="tx1"/>
              </a:solidFill>
              <a:latin typeface="Arial" charset="0"/>
              <a:ea typeface="Arial" charset="0"/>
              <a:cs typeface="Arial" charset="0"/>
            </a:endParaRPr>
          </a:p>
        </p:txBody>
      </p:sp>
      <p:sp>
        <p:nvSpPr>
          <p:cNvPr id="6" name="Picture Placeholder 26">
            <a:extLst>
              <a:ext uri="{FF2B5EF4-FFF2-40B4-BE49-F238E27FC236}">
                <a16:creationId xmlns:a16="http://schemas.microsoft.com/office/drawing/2014/main" id="{B3B705B9-DAAC-E119-884E-127D5F6B32AC}"/>
              </a:ext>
            </a:extLst>
          </p:cNvPr>
          <p:cNvSpPr>
            <a:spLocks noGrp="1"/>
          </p:cNvSpPr>
          <p:nvPr>
            <p:ph type="pic" sz="quarter" idx="12" hasCustomPrompt="1"/>
          </p:nvPr>
        </p:nvSpPr>
        <p:spPr>
          <a:xfrm>
            <a:off x="5133108" y="1536724"/>
            <a:ext cx="4010892" cy="2515410"/>
          </a:xfrm>
          <a:prstGeom prst="rect">
            <a:avLst/>
          </a:prstGeom>
        </p:spPr>
        <p:txBody>
          <a:bodyPr anchor="ctr"/>
          <a:lstStyle>
            <a:lvl1pPr marL="0" indent="0" algn="ctr">
              <a:buNone/>
              <a:defRPr>
                <a:solidFill>
                  <a:schemeClr val="bg1"/>
                </a:solidFill>
              </a:defRPr>
            </a:lvl1pPr>
          </a:lstStyle>
          <a:p>
            <a:r>
              <a:rPr lang="da-DK"/>
              <a:t>Klik på ikonet for at </a:t>
            </a:r>
            <a:br>
              <a:rPr lang="da-DK"/>
            </a:br>
            <a:r>
              <a:rPr lang="da-DK"/>
              <a:t>tilføje et billede</a:t>
            </a:r>
          </a:p>
        </p:txBody>
      </p:sp>
      <p:pic>
        <p:nvPicPr>
          <p:cNvPr id="7" name="Billede 6" descr="Et billede, der indeholder tekst&#10;&#10;Automatisk genereret beskrivelse">
            <a:extLst>
              <a:ext uri="{FF2B5EF4-FFF2-40B4-BE49-F238E27FC236}">
                <a16:creationId xmlns:a16="http://schemas.microsoft.com/office/drawing/2014/main" id="{EF760412-00DF-ACA5-3A57-517B33609278}"/>
              </a:ext>
            </a:extLst>
          </p:cNvPr>
          <p:cNvPicPr>
            <a:picLocks noChangeAspect="1"/>
          </p:cNvPicPr>
          <p:nvPr userDrawn="1"/>
        </p:nvPicPr>
        <p:blipFill>
          <a:blip r:embed="rId2"/>
          <a:stretch>
            <a:fillRect/>
          </a:stretch>
        </p:blipFill>
        <p:spPr>
          <a:xfrm>
            <a:off x="7966635" y="4373119"/>
            <a:ext cx="657970" cy="338124"/>
          </a:xfrm>
          <a:prstGeom prst="rect">
            <a:avLst/>
          </a:prstGeom>
        </p:spPr>
      </p:pic>
      <p:pic>
        <p:nvPicPr>
          <p:cNvPr id="8" name="Billede 7" descr="Et billede, der indeholder Font/skrifttype, Grafik, logo, grafisk design&#10;&#10;AI-genereret indhold kan være ukorrekt.">
            <a:extLst>
              <a:ext uri="{FF2B5EF4-FFF2-40B4-BE49-F238E27FC236}">
                <a16:creationId xmlns:a16="http://schemas.microsoft.com/office/drawing/2014/main" id="{FB0DC587-DFAE-3CFA-1D09-4C60DBE9D9CE}"/>
              </a:ext>
            </a:extLst>
          </p:cNvPr>
          <p:cNvPicPr>
            <a:picLocks noChangeAspect="1"/>
          </p:cNvPicPr>
          <p:nvPr userDrawn="1"/>
        </p:nvPicPr>
        <p:blipFill>
          <a:blip r:embed="rId3"/>
          <a:stretch>
            <a:fillRect/>
          </a:stretch>
        </p:blipFill>
        <p:spPr>
          <a:xfrm>
            <a:off x="519395" y="4506259"/>
            <a:ext cx="1013181" cy="246259"/>
          </a:xfrm>
          <a:prstGeom prst="rect">
            <a:avLst/>
          </a:prstGeom>
        </p:spPr>
      </p:pic>
    </p:spTree>
    <p:extLst>
      <p:ext uri="{BB962C8B-B14F-4D97-AF65-F5344CB8AC3E}">
        <p14:creationId xmlns:p14="http://schemas.microsoft.com/office/powerpoint/2010/main" val="9550623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reaker slide">
    <p:bg>
      <p:bgPr>
        <a:solidFill>
          <a:srgbClr val="0055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3009" y="1679365"/>
            <a:ext cx="8137982" cy="1425913"/>
          </a:xfrm>
          <a:prstGeom prst="rect">
            <a:avLst/>
          </a:prstGeom>
        </p:spPr>
        <p:txBody>
          <a:bodyPr wrap="square" lIns="0" tIns="0" rIns="0" bIns="0" anchor="b">
            <a:noAutofit/>
          </a:bodyPr>
          <a:lstStyle>
            <a:lvl1pPr algn="ctr">
              <a:lnSpc>
                <a:spcPct val="70000"/>
              </a:lnSpc>
              <a:defRPr sz="6000" kern="900" spc="0" baseline="0">
                <a:solidFill>
                  <a:srgbClr val="62B4F0"/>
                </a:solidFill>
              </a:defRPr>
            </a:lvl1pPr>
          </a:lstStyle>
          <a:p>
            <a:r>
              <a:rPr lang="en-US"/>
              <a:t>Breaker slide</a:t>
            </a:r>
          </a:p>
        </p:txBody>
      </p:sp>
      <p:pic>
        <p:nvPicPr>
          <p:cNvPr id="5" name="Billede 4" descr="Et billede, der indeholder tekst&#10;&#10;Automatisk genereret beskrivelse">
            <a:extLst>
              <a:ext uri="{FF2B5EF4-FFF2-40B4-BE49-F238E27FC236}">
                <a16:creationId xmlns:a16="http://schemas.microsoft.com/office/drawing/2014/main" id="{FB5B3DF3-1495-4C1E-D92C-2170CA0167C0}"/>
              </a:ext>
            </a:extLst>
          </p:cNvPr>
          <p:cNvPicPr>
            <a:picLocks noChangeAspect="1"/>
          </p:cNvPicPr>
          <p:nvPr userDrawn="1"/>
        </p:nvPicPr>
        <p:blipFill>
          <a:blip r:embed="rId2"/>
          <a:stretch>
            <a:fillRect/>
          </a:stretch>
        </p:blipFill>
        <p:spPr>
          <a:xfrm>
            <a:off x="7966635" y="4373119"/>
            <a:ext cx="657970" cy="338124"/>
          </a:xfrm>
          <a:prstGeom prst="rect">
            <a:avLst/>
          </a:prstGeom>
        </p:spPr>
      </p:pic>
      <p:pic>
        <p:nvPicPr>
          <p:cNvPr id="7" name="Billede 6" descr="Et billede, der indeholder Font/skrifttype, Grafik, logo, grafisk design&#10;&#10;AI-genereret indhold kan være ukorrekt.">
            <a:extLst>
              <a:ext uri="{FF2B5EF4-FFF2-40B4-BE49-F238E27FC236}">
                <a16:creationId xmlns:a16="http://schemas.microsoft.com/office/drawing/2014/main" id="{23F8198C-676B-6035-8076-54C91E0ECB08}"/>
              </a:ext>
            </a:extLst>
          </p:cNvPr>
          <p:cNvPicPr>
            <a:picLocks noChangeAspect="1"/>
          </p:cNvPicPr>
          <p:nvPr userDrawn="1"/>
        </p:nvPicPr>
        <p:blipFill>
          <a:blip r:embed="rId3"/>
          <a:stretch>
            <a:fillRect/>
          </a:stretch>
        </p:blipFill>
        <p:spPr>
          <a:xfrm>
            <a:off x="519395" y="4506259"/>
            <a:ext cx="1013181" cy="246259"/>
          </a:xfrm>
          <a:prstGeom prst="rect">
            <a:avLst/>
          </a:prstGeom>
        </p:spPr>
      </p:pic>
    </p:spTree>
    <p:extLst>
      <p:ext uri="{BB962C8B-B14F-4D97-AF65-F5344CB8AC3E}">
        <p14:creationId xmlns:p14="http://schemas.microsoft.com/office/powerpoint/2010/main" val="70948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55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39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kst 2">
    <p:bg>
      <p:bgRef idx="1001">
        <a:schemeClr val="bg1"/>
      </p:bgRef>
    </p:bg>
    <p:spTree>
      <p:nvGrpSpPr>
        <p:cNvPr id="1" name=""/>
        <p:cNvGrpSpPr/>
        <p:nvPr/>
      </p:nvGrpSpPr>
      <p:grpSpPr>
        <a:xfrm>
          <a:off x="0" y="0"/>
          <a:ext cx="0" cy="0"/>
          <a:chOff x="0" y="0"/>
          <a:chExt cx="0" cy="0"/>
        </a:xfrm>
      </p:grpSpPr>
      <p:pic>
        <p:nvPicPr>
          <p:cNvPr id="6" name="Billede 5" descr="Et billede, der indeholder Font/skrifttype, tekst, Grafik, grafisk design&#10;&#10;AI-genereret indhold kan være ukorrekt.">
            <a:extLst>
              <a:ext uri="{FF2B5EF4-FFF2-40B4-BE49-F238E27FC236}">
                <a16:creationId xmlns:a16="http://schemas.microsoft.com/office/drawing/2014/main" id="{E9AADE76-0E3D-E87F-1456-86F9D8F54D52}"/>
              </a:ext>
            </a:extLst>
          </p:cNvPr>
          <p:cNvPicPr>
            <a:picLocks noChangeAspect="1"/>
          </p:cNvPicPr>
          <p:nvPr userDrawn="1"/>
        </p:nvPicPr>
        <p:blipFill>
          <a:blip r:embed="rId2"/>
          <a:stretch>
            <a:fillRect/>
          </a:stretch>
        </p:blipFill>
        <p:spPr>
          <a:xfrm>
            <a:off x="7976703" y="4373119"/>
            <a:ext cx="643088" cy="330476"/>
          </a:xfrm>
          <a:prstGeom prst="rect">
            <a:avLst/>
          </a:prstGeom>
        </p:spPr>
      </p:pic>
      <p:sp>
        <p:nvSpPr>
          <p:cNvPr id="2" name="Title 1"/>
          <p:cNvSpPr>
            <a:spLocks noGrp="1"/>
          </p:cNvSpPr>
          <p:nvPr>
            <p:ph type="ctrTitle" hasCustomPrompt="1"/>
          </p:nvPr>
        </p:nvSpPr>
        <p:spPr>
          <a:xfrm>
            <a:off x="357282" y="579954"/>
            <a:ext cx="7989050" cy="430887"/>
          </a:xfrm>
          <a:prstGeom prst="rect">
            <a:avLst/>
          </a:prstGeom>
        </p:spPr>
        <p:txBody>
          <a:bodyPr wrap="square" lIns="0" tIns="0" rIns="0" bIns="0" anchor="b">
            <a:noAutofit/>
          </a:bodyPr>
          <a:lstStyle>
            <a:lvl1pPr algn="l">
              <a:lnSpc>
                <a:spcPct val="70000"/>
              </a:lnSpc>
              <a:defRPr sz="3200" kern="900" spc="0" baseline="0">
                <a:solidFill>
                  <a:srgbClr val="00558F"/>
                </a:solidFill>
              </a:defRPr>
            </a:lvl1pPr>
          </a:lstStyle>
          <a:p>
            <a:r>
              <a:rPr lang="en-US" err="1"/>
              <a:t>Indsæt</a:t>
            </a:r>
            <a:r>
              <a:rPr lang="en-US"/>
              <a:t> </a:t>
            </a:r>
            <a:r>
              <a:rPr lang="en-US" err="1"/>
              <a:t>overskrift</a:t>
            </a:r>
            <a:endParaRPr lang="en-US"/>
          </a:p>
        </p:txBody>
      </p:sp>
      <p:sp>
        <p:nvSpPr>
          <p:cNvPr id="24" name="Text Placeholder 22"/>
          <p:cNvSpPr>
            <a:spLocks noGrp="1"/>
          </p:cNvSpPr>
          <p:nvPr>
            <p:ph type="body" sz="quarter" idx="10"/>
          </p:nvPr>
        </p:nvSpPr>
        <p:spPr>
          <a:xfrm>
            <a:off x="357281" y="1206230"/>
            <a:ext cx="8267323" cy="2924644"/>
          </a:xfrm>
          <a:prstGeom prst="rect">
            <a:avLst/>
          </a:prstGeom>
        </p:spPr>
        <p:txBody>
          <a:bodyPr lIns="0" tIns="0" rIns="0" bIns="0">
            <a:normAutofit/>
          </a:bodyPr>
          <a:lstStyle>
            <a:lvl1pPr marL="0" indent="0">
              <a:buNone/>
              <a:defRPr sz="1600" b="0">
                <a:solidFill>
                  <a:srgbClr val="00558F"/>
                </a:solidFill>
              </a:defRPr>
            </a:lvl1pPr>
            <a:lvl2pPr marL="514350" indent="-171450">
              <a:buSzPct val="100000"/>
              <a:buFont typeface="Arial" panose="020B0604020202020204" pitchFamily="34" charset="0"/>
              <a:buChar char="•"/>
              <a:defRPr sz="1600" b="0">
                <a:solidFill>
                  <a:srgbClr val="00558F"/>
                </a:solidFill>
              </a:defRPr>
            </a:lvl2pPr>
            <a:lvl3pPr marL="857250" indent="-171450">
              <a:buSzPct val="100000"/>
              <a:buFont typeface="Arial" panose="020B0604020202020204" pitchFamily="34" charset="0"/>
              <a:buChar char="•"/>
              <a:defRPr sz="1600" b="0">
                <a:solidFill>
                  <a:srgbClr val="00558F"/>
                </a:solidFill>
              </a:defRPr>
            </a:lvl3pPr>
            <a:lvl4pPr marL="1200150" indent="-171450">
              <a:buSzPct val="100000"/>
              <a:buFont typeface="Arial" panose="020B0604020202020204" pitchFamily="34" charset="0"/>
              <a:buChar char="•"/>
              <a:defRPr sz="1600" b="0">
                <a:solidFill>
                  <a:srgbClr val="00558F"/>
                </a:solidFill>
              </a:defRPr>
            </a:lvl4pPr>
            <a:lvl5pPr marL="1543050" indent="-171450">
              <a:buSzPct val="100000"/>
              <a:buFont typeface="Arial" panose="020B0604020202020204" pitchFamily="34" charset="0"/>
              <a:buChar char="•"/>
              <a:defRPr sz="1600" b="0">
                <a:solidFill>
                  <a:srgbClr val="00558F"/>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Tekstfelt 2">
            <a:extLst>
              <a:ext uri="{FF2B5EF4-FFF2-40B4-BE49-F238E27FC236}">
                <a16:creationId xmlns:a16="http://schemas.microsoft.com/office/drawing/2014/main" id="{690048F5-F28E-9F41-8C60-29A29FFA48A9}"/>
              </a:ext>
            </a:extLst>
          </p:cNvPr>
          <p:cNvSpPr txBox="1"/>
          <p:nvPr userDrawn="1"/>
        </p:nvSpPr>
        <p:spPr>
          <a:xfrm>
            <a:off x="3271520" y="325120"/>
            <a:ext cx="0" cy="0"/>
          </a:xfrm>
          <a:prstGeom prst="rect">
            <a:avLst/>
          </a:prstGeom>
        </p:spPr>
        <p:txBody>
          <a:bodyPr vert="horz" wrap="none" lIns="0" tIns="0" rIns="0" bIns="0" rtlCol="0" anchor="t">
            <a:noAutofit/>
          </a:bodyPr>
          <a:lstStyle/>
          <a:p>
            <a:endParaRPr lang="da-DK" sz="1100" b="0" i="0" spc="0" err="1">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58613565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5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948747"/>
      </p:ext>
    </p:extLst>
  </p:cSld>
  <p:clrMap bg1="lt1" tx1="dk1" bg2="lt2" tx2="dk2" accent1="accent1" accent2="accent2" accent3="accent3" accent4="accent4" accent5="accent5" accent6="accent6" hlink="hlink" folHlink="folHlink"/>
  <p:sldLayoutIdLst>
    <p:sldLayoutId id="2147483663" r:id="rId1"/>
    <p:sldLayoutId id="2147483830" r:id="rId2"/>
    <p:sldLayoutId id="2147483833" r:id="rId3"/>
    <p:sldLayoutId id="2147483831" r:id="rId4"/>
    <p:sldLayoutId id="2147483835" r:id="rId5"/>
    <p:sldLayoutId id="2147483836" r:id="rId6"/>
  </p:sldLayoutIdLst>
  <p:hf sldNum="0" hdr="0" ftr="0"/>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vhus.dk/viden/podcast-til-undervisningen-om-uddannelsesval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A860-4F42-AFDC-7AA0-D2C9ACBD9668}"/>
              </a:ext>
            </a:extLst>
          </p:cNvPr>
          <p:cNvSpPr>
            <a:spLocks noGrp="1"/>
          </p:cNvSpPr>
          <p:nvPr>
            <p:ph type="ctrTitle"/>
          </p:nvPr>
        </p:nvSpPr>
        <p:spPr>
          <a:xfrm>
            <a:off x="357009" y="905987"/>
            <a:ext cx="8429977" cy="1538648"/>
          </a:xfrm>
        </p:spPr>
        <p:txBody>
          <a:bodyPr/>
          <a:lstStyle/>
          <a:p>
            <a:pPr algn="ctr"/>
            <a:r>
              <a:rPr lang="da-DK" sz="6000"/>
              <a:t>Forskellighed</a:t>
            </a:r>
            <a:endParaRPr lang="da-DK"/>
          </a:p>
        </p:txBody>
      </p:sp>
      <p:sp>
        <p:nvSpPr>
          <p:cNvPr id="3" name="Tekstfelt 2">
            <a:extLst>
              <a:ext uri="{FF2B5EF4-FFF2-40B4-BE49-F238E27FC236}">
                <a16:creationId xmlns:a16="http://schemas.microsoft.com/office/drawing/2014/main" id="{22A9AB62-9720-D7C6-B4F3-3314E161EEE4}"/>
              </a:ext>
            </a:extLst>
          </p:cNvPr>
          <p:cNvSpPr txBox="1"/>
          <p:nvPr/>
        </p:nvSpPr>
        <p:spPr>
          <a:xfrm>
            <a:off x="498764" y="997527"/>
            <a:ext cx="8021781" cy="2054333"/>
          </a:xfrm>
          <a:prstGeom prst="rect">
            <a:avLst/>
          </a:prstGeom>
        </p:spPr>
        <p:txBody>
          <a:bodyPr vert="horz" wrap="square" lIns="0" tIns="0" rIns="0" bIns="0" rtlCol="0" anchor="t">
            <a:noAutofit/>
          </a:bodyPr>
          <a:lstStyle/>
          <a:p>
            <a:endParaRPr lang="da-DK" sz="1100" b="0" i="0" spc="0" err="1">
              <a:solidFill>
                <a:schemeClr val="tx1"/>
              </a:solidFill>
              <a:latin typeface="Arial" charset="0"/>
              <a:ea typeface="Arial" charset="0"/>
              <a:cs typeface="Arial" charset="0"/>
            </a:endParaRPr>
          </a:p>
        </p:txBody>
      </p:sp>
      <p:sp>
        <p:nvSpPr>
          <p:cNvPr id="4" name="Tekstfelt 3">
            <a:extLst>
              <a:ext uri="{FF2B5EF4-FFF2-40B4-BE49-F238E27FC236}">
                <a16:creationId xmlns:a16="http://schemas.microsoft.com/office/drawing/2014/main" id="{604E5B51-01E3-68A3-7E0A-4BB46FE34E1D}"/>
              </a:ext>
            </a:extLst>
          </p:cNvPr>
          <p:cNvSpPr txBox="1"/>
          <p:nvPr/>
        </p:nvSpPr>
        <p:spPr>
          <a:xfrm>
            <a:off x="440575" y="1321724"/>
            <a:ext cx="7664334" cy="2054333"/>
          </a:xfrm>
          <a:prstGeom prst="rect">
            <a:avLst/>
          </a:prstGeom>
        </p:spPr>
        <p:txBody>
          <a:bodyPr vert="horz" wrap="square" lIns="0" tIns="0" rIns="0" bIns="0" rtlCol="0" anchor="t">
            <a:noAutofit/>
          </a:bodyPr>
          <a:lstStyle/>
          <a:p>
            <a:endParaRPr lang="da-DK" sz="1100" b="0" i="0" spc="0" err="1">
              <a:solidFill>
                <a:schemeClr val="tx1"/>
              </a:solidFill>
              <a:latin typeface="Arial" charset="0"/>
              <a:ea typeface="Arial" charset="0"/>
              <a:cs typeface="Arial" charset="0"/>
            </a:endParaRPr>
          </a:p>
        </p:txBody>
      </p:sp>
      <p:pic>
        <p:nvPicPr>
          <p:cNvPr id="7" name="Billede 6" descr="Et billede, der indeholder Grafik, sort-hvid, symbol, kunst&#10;&#10;AI-genereret indhold kan være ukorrekt.">
            <a:extLst>
              <a:ext uri="{FF2B5EF4-FFF2-40B4-BE49-F238E27FC236}">
                <a16:creationId xmlns:a16="http://schemas.microsoft.com/office/drawing/2014/main" id="{3C96E6F6-B786-387D-F930-1549F252DDBD}"/>
              </a:ext>
            </a:extLst>
          </p:cNvPr>
          <p:cNvPicPr>
            <a:picLocks noChangeAspect="1"/>
          </p:cNvPicPr>
          <p:nvPr/>
        </p:nvPicPr>
        <p:blipFill>
          <a:blip r:embed="rId2"/>
          <a:stretch>
            <a:fillRect/>
          </a:stretch>
        </p:blipFill>
        <p:spPr>
          <a:xfrm>
            <a:off x="3973578" y="2860372"/>
            <a:ext cx="1196844" cy="820309"/>
          </a:xfrm>
          <a:prstGeom prst="rect">
            <a:avLst/>
          </a:prstGeom>
        </p:spPr>
      </p:pic>
    </p:spTree>
    <p:extLst>
      <p:ext uri="{BB962C8B-B14F-4D97-AF65-F5344CB8AC3E}">
        <p14:creationId xmlns:p14="http://schemas.microsoft.com/office/powerpoint/2010/main" val="106505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96BCF-D548-15DA-A40F-8A7F3D3C3B70}"/>
              </a:ext>
            </a:extLst>
          </p:cNvPr>
          <p:cNvSpPr>
            <a:spLocks noGrp="1"/>
          </p:cNvSpPr>
          <p:nvPr>
            <p:ph type="ctrTitle"/>
          </p:nvPr>
        </p:nvSpPr>
        <p:spPr>
          <a:xfrm>
            <a:off x="1343419" y="1104407"/>
            <a:ext cx="6349238" cy="814770"/>
          </a:xfrm>
        </p:spPr>
        <p:txBody>
          <a:bodyPr/>
          <a:lstStyle/>
          <a:p>
            <a:r>
              <a:rPr lang="da-DK"/>
              <a:t>Forskellighed på arbejdspladser</a:t>
            </a:r>
          </a:p>
        </p:txBody>
      </p:sp>
      <p:sp>
        <p:nvSpPr>
          <p:cNvPr id="3" name="Pladsholder til tekst 2">
            <a:extLst>
              <a:ext uri="{FF2B5EF4-FFF2-40B4-BE49-F238E27FC236}">
                <a16:creationId xmlns:a16="http://schemas.microsoft.com/office/drawing/2014/main" id="{64C4D147-28A4-69D6-96B5-D85B4AA7635A}"/>
              </a:ext>
            </a:extLst>
          </p:cNvPr>
          <p:cNvSpPr>
            <a:spLocks noGrp="1"/>
          </p:cNvSpPr>
          <p:nvPr>
            <p:ph type="body" sz="quarter" idx="10"/>
          </p:nvPr>
        </p:nvSpPr>
        <p:spPr>
          <a:xfrm>
            <a:off x="1343419" y="2247584"/>
            <a:ext cx="4686301" cy="2067957"/>
          </a:xfrm>
        </p:spPr>
        <p:txBody>
          <a:bodyPr>
            <a:normAutofit/>
          </a:bodyPr>
          <a:lstStyle/>
          <a:p>
            <a:pPr marL="285750" indent="-285750">
              <a:buFont typeface="Arial" panose="020B0604020202020204" pitchFamily="34" charset="0"/>
              <a:buChar char="•"/>
            </a:pPr>
            <a:r>
              <a:rPr lang="da-DK" dirty="0"/>
              <a:t>Hvorfor tror I, det er vigtigt at have forskellige slags mennesker på en arbejdsplads?</a:t>
            </a:r>
          </a:p>
          <a:p>
            <a:pPr marL="285750" indent="-285750">
              <a:buFont typeface="Arial" panose="020B0604020202020204" pitchFamily="34" charset="0"/>
              <a:buChar char="•"/>
            </a:pPr>
            <a:r>
              <a:rPr lang="da-DK" dirty="0"/>
              <a:t>Hvordan kan det være godt at arbejde sammen med folk, der er forskellige fra dig?</a:t>
            </a:r>
          </a:p>
          <a:p>
            <a:pPr marL="285750" indent="-285750">
              <a:buFont typeface="Arial" panose="020B0604020202020204" pitchFamily="34" charset="0"/>
              <a:buChar char="•"/>
            </a:pPr>
            <a:r>
              <a:rPr lang="da-DK" dirty="0"/>
              <a:t>Hvordan kan vi drage fordel af det, vi lærer af andre mennesker, der er forskellige fra os?</a:t>
            </a:r>
          </a:p>
        </p:txBody>
      </p:sp>
      <p:grpSp>
        <p:nvGrpSpPr>
          <p:cNvPr id="5" name="Gruppe 4">
            <a:extLst>
              <a:ext uri="{FF2B5EF4-FFF2-40B4-BE49-F238E27FC236}">
                <a16:creationId xmlns:a16="http://schemas.microsoft.com/office/drawing/2014/main" id="{7B4595F4-331A-092F-E9AF-2DEFA17F37C6}"/>
              </a:ext>
            </a:extLst>
          </p:cNvPr>
          <p:cNvGrpSpPr/>
          <p:nvPr/>
        </p:nvGrpSpPr>
        <p:grpSpPr>
          <a:xfrm>
            <a:off x="1343419" y="655974"/>
            <a:ext cx="1092194" cy="293260"/>
            <a:chOff x="-374497" y="546216"/>
            <a:chExt cx="1092194" cy="231645"/>
          </a:xfrm>
        </p:grpSpPr>
        <p:sp>
          <p:nvSpPr>
            <p:cNvPr id="6" name="Rektangel 5">
              <a:extLst>
                <a:ext uri="{FF2B5EF4-FFF2-40B4-BE49-F238E27FC236}">
                  <a16:creationId xmlns:a16="http://schemas.microsoft.com/office/drawing/2014/main" id="{868C1414-CE95-E168-0CE7-AE6B2A7B9199}"/>
                </a:ext>
              </a:extLst>
            </p:cNvPr>
            <p:cNvSpPr/>
            <p:nvPr/>
          </p:nvSpPr>
          <p:spPr>
            <a:xfrm>
              <a:off x="-374497" y="546216"/>
              <a:ext cx="1092193"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7773DCCF-FE26-21D5-B833-83D6349A2380}"/>
                </a:ext>
              </a:extLst>
            </p:cNvPr>
            <p:cNvSpPr txBox="1"/>
            <p:nvPr/>
          </p:nvSpPr>
          <p:spPr>
            <a:xfrm>
              <a:off x="-374497" y="546216"/>
              <a:ext cx="1092194"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a:solidFill>
                    <a:srgbClr val="00558F"/>
                  </a:solidFill>
                  <a:latin typeface="+mj-lt"/>
                  <a:ea typeface="Arial" charset="0"/>
                  <a:cs typeface="Arial" charset="0"/>
                </a:rPr>
                <a:t>Fælles </a:t>
              </a:r>
            </a:p>
          </p:txBody>
        </p:sp>
      </p:grpSp>
      <p:pic>
        <p:nvPicPr>
          <p:cNvPr id="8" name="Billede 7" descr="Et billede, der indeholder Grafik, sort-hvid, symbol, kunst&#10;&#10;AI-genereret indhold kan være ukorrekt.">
            <a:extLst>
              <a:ext uri="{FF2B5EF4-FFF2-40B4-BE49-F238E27FC236}">
                <a16:creationId xmlns:a16="http://schemas.microsoft.com/office/drawing/2014/main" id="{00C0E183-37C2-D8D0-A728-B6B1F6C1F70C}"/>
              </a:ext>
            </a:extLst>
          </p:cNvPr>
          <p:cNvPicPr>
            <a:picLocks noChangeAspect="1"/>
          </p:cNvPicPr>
          <p:nvPr/>
        </p:nvPicPr>
        <p:blipFill>
          <a:blip r:embed="rId3"/>
          <a:stretch>
            <a:fillRect/>
          </a:stretch>
        </p:blipFill>
        <p:spPr>
          <a:xfrm>
            <a:off x="5454427" y="1127335"/>
            <a:ext cx="1001269" cy="686263"/>
          </a:xfrm>
          <a:prstGeom prst="rect">
            <a:avLst/>
          </a:prstGeom>
        </p:spPr>
      </p:pic>
    </p:spTree>
    <p:extLst>
      <p:ext uri="{BB962C8B-B14F-4D97-AF65-F5344CB8AC3E}">
        <p14:creationId xmlns:p14="http://schemas.microsoft.com/office/powerpoint/2010/main" val="1817335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268FE94-40C8-EF3B-7CDF-C07D2DE0D301}"/>
              </a:ext>
            </a:extLst>
          </p:cNvPr>
          <p:cNvSpPr/>
          <p:nvPr/>
        </p:nvSpPr>
        <p:spPr>
          <a:xfrm>
            <a:off x="5058228" y="1313544"/>
            <a:ext cx="4085771" cy="2373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a:extLst>
              <a:ext uri="{FF2B5EF4-FFF2-40B4-BE49-F238E27FC236}">
                <a16:creationId xmlns:a16="http://schemas.microsoft.com/office/drawing/2014/main" id="{34875B85-48D8-EECD-7459-7DD9533308C3}"/>
              </a:ext>
            </a:extLst>
          </p:cNvPr>
          <p:cNvSpPr/>
          <p:nvPr/>
        </p:nvSpPr>
        <p:spPr>
          <a:xfrm>
            <a:off x="5058229" y="1313544"/>
            <a:ext cx="4085770" cy="2373086"/>
          </a:xfrm>
          <a:prstGeom prst="rect">
            <a:avLst/>
          </a:prstGeom>
          <a:solidFill>
            <a:srgbClr val="62B4F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16AD311-95A4-6746-D3EC-ED7DC6861B40}"/>
              </a:ext>
            </a:extLst>
          </p:cNvPr>
          <p:cNvSpPr>
            <a:spLocks noGrp="1"/>
          </p:cNvSpPr>
          <p:nvPr>
            <p:ph type="ctrTitle"/>
          </p:nvPr>
        </p:nvSpPr>
        <p:spPr>
          <a:xfrm>
            <a:off x="729852" y="1397070"/>
            <a:ext cx="4240635" cy="823616"/>
          </a:xfrm>
        </p:spPr>
        <p:txBody>
          <a:bodyPr/>
          <a:lstStyle/>
          <a:p>
            <a:r>
              <a:rPr lang="da-DK" dirty="0"/>
              <a:t>Spørgsmål </a:t>
            </a:r>
            <a:br>
              <a:rPr lang="da-DK" dirty="0"/>
            </a:br>
            <a:r>
              <a:rPr lang="da-DK" dirty="0"/>
              <a:t>til podcast </a:t>
            </a:r>
          </a:p>
        </p:txBody>
      </p:sp>
      <p:sp>
        <p:nvSpPr>
          <p:cNvPr id="3" name="Pladsholder til tekst 2">
            <a:extLst>
              <a:ext uri="{FF2B5EF4-FFF2-40B4-BE49-F238E27FC236}">
                <a16:creationId xmlns:a16="http://schemas.microsoft.com/office/drawing/2014/main" id="{142434EF-8B30-33C4-F5ED-28F2AFBAAC40}"/>
              </a:ext>
            </a:extLst>
          </p:cNvPr>
          <p:cNvSpPr>
            <a:spLocks noGrp="1"/>
          </p:cNvSpPr>
          <p:nvPr>
            <p:ph type="body" sz="quarter" idx="10"/>
          </p:nvPr>
        </p:nvSpPr>
        <p:spPr>
          <a:xfrm>
            <a:off x="729852" y="2460171"/>
            <a:ext cx="3574140" cy="1756229"/>
          </a:xfrm>
        </p:spPr>
        <p:txBody>
          <a:bodyPr/>
          <a:lstStyle/>
          <a:p>
            <a:r>
              <a:rPr lang="da-DK" dirty="0"/>
              <a:t>Hør, hvordan Elisabeth, Amanda, Freja, </a:t>
            </a:r>
            <a:r>
              <a:rPr lang="da-DK" dirty="0" err="1"/>
              <a:t>Pamina</a:t>
            </a:r>
            <a:r>
              <a:rPr lang="da-DK" dirty="0"/>
              <a:t> og Noah kom til at arbejde med det, de laver i dag.</a:t>
            </a:r>
          </a:p>
          <a:p>
            <a:endParaRPr lang="da-DK" dirty="0"/>
          </a:p>
          <a:p>
            <a:r>
              <a:rPr lang="da-DK" dirty="0">
                <a:hlinkClick r:id="rId3">
                  <a:extLst>
                    <a:ext uri="{A12FA001-AC4F-418D-AE19-62706E023703}">
                      <ahyp:hlinkClr xmlns:ahyp="http://schemas.microsoft.com/office/drawing/2018/hyperlinkcolor" val="tx"/>
                    </a:ext>
                  </a:extLst>
                </a:hlinkClick>
              </a:rPr>
              <a:t>Lyt til Podcasten her</a:t>
            </a:r>
            <a:endParaRPr lang="da-DK" dirty="0"/>
          </a:p>
          <a:p>
            <a:pPr marL="342900" indent="-342900">
              <a:buAutoNum type="arabicPeriod"/>
            </a:pPr>
            <a:endParaRPr lang="da-DK" dirty="0"/>
          </a:p>
        </p:txBody>
      </p:sp>
      <p:pic>
        <p:nvPicPr>
          <p:cNvPr id="5" name="Billede 4" descr="Et billede, der indeholder Ansigt, tekst, person, skærmbillede&#10;&#10;AI-genereret indhold kan være ukorrekt.">
            <a:extLst>
              <a:ext uri="{FF2B5EF4-FFF2-40B4-BE49-F238E27FC236}">
                <a16:creationId xmlns:a16="http://schemas.microsoft.com/office/drawing/2014/main" id="{72525F9D-1904-4390-825E-5170ADD77468}"/>
              </a:ext>
            </a:extLst>
          </p:cNvPr>
          <p:cNvPicPr>
            <a:picLocks noChangeAspect="1"/>
          </p:cNvPicPr>
          <p:nvPr/>
        </p:nvPicPr>
        <p:blipFill>
          <a:blip r:embed="rId4"/>
          <a:stretch>
            <a:fillRect/>
          </a:stretch>
        </p:blipFill>
        <p:spPr>
          <a:xfrm>
            <a:off x="5141024" y="1397070"/>
            <a:ext cx="3915234" cy="2202319"/>
          </a:xfrm>
          <a:prstGeom prst="rect">
            <a:avLst/>
          </a:prstGeom>
          <a:ln>
            <a:noFill/>
          </a:ln>
        </p:spPr>
      </p:pic>
      <p:pic>
        <p:nvPicPr>
          <p:cNvPr id="6" name="Billede 5" descr="Et billede, der indeholder skærmbillede, tekst, sort, tastatur&#10;&#10;AI-genereret indhold kan være ukorrekt.">
            <a:extLst>
              <a:ext uri="{FF2B5EF4-FFF2-40B4-BE49-F238E27FC236}">
                <a16:creationId xmlns:a16="http://schemas.microsoft.com/office/drawing/2014/main" id="{67E7FADB-8503-9BC2-5500-11670AB9441D}"/>
              </a:ext>
            </a:extLst>
          </p:cNvPr>
          <p:cNvPicPr>
            <a:picLocks noChangeAspect="1"/>
          </p:cNvPicPr>
          <p:nvPr/>
        </p:nvPicPr>
        <p:blipFill>
          <a:blip r:embed="rId5"/>
          <a:srcRect l="24139" t="20863" r="72507" b="70390"/>
          <a:stretch>
            <a:fillRect/>
          </a:stretch>
        </p:blipFill>
        <p:spPr>
          <a:xfrm>
            <a:off x="3226812" y="712753"/>
            <a:ext cx="1219630" cy="762189"/>
          </a:xfrm>
          <a:prstGeom prst="rect">
            <a:avLst/>
          </a:prstGeom>
        </p:spPr>
      </p:pic>
      <p:grpSp>
        <p:nvGrpSpPr>
          <p:cNvPr id="8" name="Gruppe 7">
            <a:extLst>
              <a:ext uri="{FF2B5EF4-FFF2-40B4-BE49-F238E27FC236}">
                <a16:creationId xmlns:a16="http://schemas.microsoft.com/office/drawing/2014/main" id="{48D96D8A-5C56-24D2-3B08-64C935B17E8E}"/>
              </a:ext>
            </a:extLst>
          </p:cNvPr>
          <p:cNvGrpSpPr/>
          <p:nvPr/>
        </p:nvGrpSpPr>
        <p:grpSpPr>
          <a:xfrm>
            <a:off x="729852" y="978026"/>
            <a:ext cx="898453" cy="231645"/>
            <a:chOff x="-379058" y="511408"/>
            <a:chExt cx="898453" cy="231645"/>
          </a:xfrm>
        </p:grpSpPr>
        <p:sp>
          <p:nvSpPr>
            <p:cNvPr id="10" name="Rektangel 9">
              <a:extLst>
                <a:ext uri="{FF2B5EF4-FFF2-40B4-BE49-F238E27FC236}">
                  <a16:creationId xmlns:a16="http://schemas.microsoft.com/office/drawing/2014/main" id="{AC4DC2EA-0792-9B21-33F1-842FD3DE9CBF}"/>
                </a:ext>
              </a:extLst>
            </p:cNvPr>
            <p:cNvSpPr/>
            <p:nvPr/>
          </p:nvSpPr>
          <p:spPr>
            <a:xfrm>
              <a:off x="-379057" y="511408"/>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a:extLst>
                <a:ext uri="{FF2B5EF4-FFF2-40B4-BE49-F238E27FC236}">
                  <a16:creationId xmlns:a16="http://schemas.microsoft.com/office/drawing/2014/main" id="{7FF0AD07-B011-2B11-D715-1A69945971D8}"/>
                </a:ext>
              </a:extLst>
            </p:cNvPr>
            <p:cNvSpPr txBox="1"/>
            <p:nvPr/>
          </p:nvSpPr>
          <p:spPr>
            <a:xfrm>
              <a:off x="-379058" y="511408"/>
              <a:ext cx="898453"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5</a:t>
              </a:r>
            </a:p>
          </p:txBody>
        </p:sp>
      </p:grpSp>
    </p:spTree>
    <p:extLst>
      <p:ext uri="{BB962C8B-B14F-4D97-AF65-F5344CB8AC3E}">
        <p14:creationId xmlns:p14="http://schemas.microsoft.com/office/powerpoint/2010/main" val="1594765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845DE-8E94-7197-ED68-A8B7A075AFE7}"/>
              </a:ext>
            </a:extLst>
          </p:cNvPr>
          <p:cNvSpPr>
            <a:spLocks noGrp="1"/>
          </p:cNvSpPr>
          <p:nvPr>
            <p:ph type="ctrTitle"/>
          </p:nvPr>
        </p:nvSpPr>
        <p:spPr>
          <a:xfrm>
            <a:off x="890083" y="777261"/>
            <a:ext cx="6314279" cy="512201"/>
          </a:xfrm>
        </p:spPr>
        <p:txBody>
          <a:bodyPr/>
          <a:lstStyle/>
          <a:p>
            <a:r>
              <a:rPr lang="da-DK" dirty="0"/>
              <a:t>Fortæl om din dag</a:t>
            </a:r>
          </a:p>
        </p:txBody>
      </p:sp>
      <p:pic>
        <p:nvPicPr>
          <p:cNvPr id="4" name="Billede 3" descr="Et billede, der indeholder skærmbillede, tekst, sort, tastatur&#10;&#10;AI-genereret indhold kan være ukorrekt.">
            <a:extLst>
              <a:ext uri="{FF2B5EF4-FFF2-40B4-BE49-F238E27FC236}">
                <a16:creationId xmlns:a16="http://schemas.microsoft.com/office/drawing/2014/main" id="{9D14CF18-196A-C847-A904-C8B59FE6E0B7}"/>
              </a:ext>
            </a:extLst>
          </p:cNvPr>
          <p:cNvPicPr>
            <a:picLocks noChangeAspect="1"/>
          </p:cNvPicPr>
          <p:nvPr/>
        </p:nvPicPr>
        <p:blipFill>
          <a:blip r:embed="rId3"/>
          <a:srcRect l="12811" t="90577" r="84999" b="-969"/>
          <a:stretch>
            <a:fillRect/>
          </a:stretch>
        </p:blipFill>
        <p:spPr>
          <a:xfrm>
            <a:off x="5659246" y="341972"/>
            <a:ext cx="922570" cy="1049090"/>
          </a:xfrm>
          <a:prstGeom prst="rect">
            <a:avLst/>
          </a:prstGeom>
        </p:spPr>
      </p:pic>
      <p:grpSp>
        <p:nvGrpSpPr>
          <p:cNvPr id="3" name="Gruppe 2">
            <a:extLst>
              <a:ext uri="{FF2B5EF4-FFF2-40B4-BE49-F238E27FC236}">
                <a16:creationId xmlns:a16="http://schemas.microsoft.com/office/drawing/2014/main" id="{205E0548-4AA8-E1AC-1710-70FB930B1917}"/>
              </a:ext>
            </a:extLst>
          </p:cNvPr>
          <p:cNvGrpSpPr/>
          <p:nvPr/>
        </p:nvGrpSpPr>
        <p:grpSpPr>
          <a:xfrm>
            <a:off x="890083" y="444015"/>
            <a:ext cx="898452" cy="231646"/>
            <a:chOff x="-368587" y="500476"/>
            <a:chExt cx="898452" cy="231646"/>
          </a:xfrm>
        </p:grpSpPr>
        <p:sp>
          <p:nvSpPr>
            <p:cNvPr id="6" name="Rektangel 5">
              <a:extLst>
                <a:ext uri="{FF2B5EF4-FFF2-40B4-BE49-F238E27FC236}">
                  <a16:creationId xmlns:a16="http://schemas.microsoft.com/office/drawing/2014/main" id="{57167E40-ECDD-93FB-BB03-5A57C9E7BE60}"/>
                </a:ext>
              </a:extLst>
            </p:cNvPr>
            <p:cNvSpPr/>
            <p:nvPr/>
          </p:nvSpPr>
          <p:spPr>
            <a:xfrm>
              <a:off x="-368587" y="500477"/>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5FC31362-A10B-46E0-4016-0C4E8B580D8E}"/>
                </a:ext>
              </a:extLst>
            </p:cNvPr>
            <p:cNvSpPr txBox="1"/>
            <p:nvPr/>
          </p:nvSpPr>
          <p:spPr>
            <a:xfrm>
              <a:off x="-368587" y="500476"/>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6</a:t>
              </a:r>
            </a:p>
          </p:txBody>
        </p:sp>
      </p:grpSp>
      <p:sp>
        <p:nvSpPr>
          <p:cNvPr id="8" name="Pladsholder til tekst 2">
            <a:extLst>
              <a:ext uri="{FF2B5EF4-FFF2-40B4-BE49-F238E27FC236}">
                <a16:creationId xmlns:a16="http://schemas.microsoft.com/office/drawing/2014/main" id="{6CF01153-A1C3-46CC-3A3F-04C415431BC7}"/>
              </a:ext>
            </a:extLst>
          </p:cNvPr>
          <p:cNvSpPr>
            <a:spLocks noGrp="1"/>
          </p:cNvSpPr>
          <p:nvPr>
            <p:ph type="body" sz="quarter" idx="10"/>
          </p:nvPr>
        </p:nvSpPr>
        <p:spPr>
          <a:xfrm>
            <a:off x="890085" y="1492662"/>
            <a:ext cx="7517315" cy="2889250"/>
          </a:xfrm>
        </p:spPr>
        <p:txBody>
          <a:bodyPr>
            <a:normAutofit/>
          </a:bodyPr>
          <a:lstStyle/>
          <a:p>
            <a:r>
              <a:rPr lang="da-DK" dirty="0"/>
              <a:t>I skal fortælle, hvordan I har oplevet at være til Science Day.</a:t>
            </a:r>
          </a:p>
          <a:p>
            <a:br>
              <a:rPr lang="da-DK" dirty="0"/>
            </a:br>
            <a:r>
              <a:rPr lang="da-DK" b="1" dirty="0"/>
              <a:t>Designkrav</a:t>
            </a:r>
            <a:endParaRPr lang="da-DK" dirty="0"/>
          </a:p>
          <a:p>
            <a:pPr marL="285750" lvl="0" indent="-285750">
              <a:buFont typeface="Arial" panose="020B0604020202020204" pitchFamily="34" charset="0"/>
              <a:buChar char="•"/>
            </a:pPr>
            <a:r>
              <a:rPr lang="da-DK" dirty="0"/>
              <a:t>I kan fortælle, hvad de ansatte på virksomheden laver.</a:t>
            </a:r>
          </a:p>
          <a:p>
            <a:pPr marL="285750" lvl="0" indent="-285750">
              <a:buFont typeface="Arial" panose="020B0604020202020204" pitchFamily="34" charset="0"/>
              <a:buChar char="•"/>
            </a:pPr>
            <a:r>
              <a:rPr lang="da-DK" dirty="0"/>
              <a:t>I kan fortælle, hvad de ansatte er gode til.</a:t>
            </a:r>
          </a:p>
          <a:p>
            <a:pPr marL="285750" lvl="0" indent="-285750">
              <a:buFont typeface="Arial" panose="020B0604020202020204" pitchFamily="34" charset="0"/>
              <a:buChar char="•"/>
            </a:pPr>
            <a:r>
              <a:rPr lang="da-DK" dirty="0"/>
              <a:t>I kan fortælle, hvordan en ansat har valgt sin uddannelse/sit job, og hvorfor.</a:t>
            </a:r>
          </a:p>
          <a:p>
            <a:pPr marL="285750" lvl="0" indent="-285750">
              <a:buFont typeface="Arial" panose="020B0604020202020204" pitchFamily="34" charset="0"/>
              <a:buChar char="•"/>
            </a:pPr>
            <a:r>
              <a:rPr lang="da-DK" dirty="0"/>
              <a:t>I kan fortælle, hvordan virksomheden arbejder med forskellighed.</a:t>
            </a:r>
          </a:p>
          <a:p>
            <a:pPr marL="285750" lvl="0" indent="-285750">
              <a:buFont typeface="Arial" panose="020B0604020202020204" pitchFamily="34" charset="0"/>
              <a:buChar char="•"/>
            </a:pPr>
            <a:r>
              <a:rPr lang="da-DK" dirty="0"/>
              <a:t>I kan fortælle, hvad der overraskede jer mest til Science Day.</a:t>
            </a:r>
          </a:p>
          <a:p>
            <a:pPr marL="285750" lvl="0" indent="-285750">
              <a:buFont typeface="Arial" panose="020B0604020202020204" pitchFamily="34" charset="0"/>
              <a:buChar char="•"/>
            </a:pPr>
            <a:r>
              <a:rPr lang="da-DK" dirty="0"/>
              <a:t>I må gerne vise billeder og fotos.</a:t>
            </a:r>
          </a:p>
          <a:p>
            <a:endParaRPr lang="da-DK" dirty="0"/>
          </a:p>
        </p:txBody>
      </p:sp>
    </p:spTree>
    <p:extLst>
      <p:ext uri="{BB962C8B-B14F-4D97-AF65-F5344CB8AC3E}">
        <p14:creationId xmlns:p14="http://schemas.microsoft.com/office/powerpoint/2010/main" val="964747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4C3A7-F316-1450-21EF-117976D4F128}"/>
              </a:ext>
            </a:extLst>
          </p:cNvPr>
          <p:cNvSpPr>
            <a:spLocks noGrp="1"/>
          </p:cNvSpPr>
          <p:nvPr>
            <p:ph type="ctrTitle"/>
          </p:nvPr>
        </p:nvSpPr>
        <p:spPr>
          <a:xfrm>
            <a:off x="503009" y="448116"/>
            <a:ext cx="8137982" cy="1260395"/>
          </a:xfrm>
        </p:spPr>
        <p:txBody>
          <a:bodyPr/>
          <a:lstStyle/>
          <a:p>
            <a:r>
              <a:rPr lang="da-DK" sz="4800" dirty="0"/>
              <a:t>Hav en fantastisk Science Day</a:t>
            </a:r>
          </a:p>
        </p:txBody>
      </p:sp>
      <p:pic>
        <p:nvPicPr>
          <p:cNvPr id="6" name="Billede 5" descr="Et billede, der indeholder person, indendørs, computer, tøj&#10;&#10;AI-genereret indhold kan være ukorrekt.">
            <a:extLst>
              <a:ext uri="{FF2B5EF4-FFF2-40B4-BE49-F238E27FC236}">
                <a16:creationId xmlns:a16="http://schemas.microsoft.com/office/drawing/2014/main" id="{645A1865-E7CE-1EB9-6535-389ABBB56660}"/>
              </a:ext>
            </a:extLst>
          </p:cNvPr>
          <p:cNvPicPr>
            <a:picLocks noChangeAspect="1"/>
          </p:cNvPicPr>
          <p:nvPr/>
        </p:nvPicPr>
        <p:blipFill>
          <a:blip r:embed="rId3"/>
          <a:stretch>
            <a:fillRect/>
          </a:stretch>
        </p:blipFill>
        <p:spPr>
          <a:xfrm>
            <a:off x="2477773" y="1907819"/>
            <a:ext cx="4188454" cy="2798649"/>
          </a:xfrm>
          <a:prstGeom prst="rect">
            <a:avLst/>
          </a:prstGeom>
        </p:spPr>
      </p:pic>
      <p:pic>
        <p:nvPicPr>
          <p:cNvPr id="3" name="Billede 2" descr="Et billede, der indeholder Grafik, sort-hvid, symbol, kunst&#10;&#10;AI-genereret indhold kan være ukorrekt.">
            <a:extLst>
              <a:ext uri="{FF2B5EF4-FFF2-40B4-BE49-F238E27FC236}">
                <a16:creationId xmlns:a16="http://schemas.microsoft.com/office/drawing/2014/main" id="{08FEE6EB-A698-850A-D00C-D4356A5CD68F}"/>
              </a:ext>
            </a:extLst>
          </p:cNvPr>
          <p:cNvPicPr>
            <a:picLocks noChangeAspect="1"/>
          </p:cNvPicPr>
          <p:nvPr/>
        </p:nvPicPr>
        <p:blipFill>
          <a:blip r:embed="rId4"/>
          <a:stretch>
            <a:fillRect/>
          </a:stretch>
        </p:blipFill>
        <p:spPr>
          <a:xfrm>
            <a:off x="6000309" y="2225201"/>
            <a:ext cx="1838936" cy="1260395"/>
          </a:xfrm>
          <a:prstGeom prst="rect">
            <a:avLst/>
          </a:prstGeom>
        </p:spPr>
      </p:pic>
    </p:spTree>
    <p:extLst>
      <p:ext uri="{BB962C8B-B14F-4D97-AF65-F5344CB8AC3E}">
        <p14:creationId xmlns:p14="http://schemas.microsoft.com/office/powerpoint/2010/main" val="61582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C72672-7CB1-DCA7-18AD-DEFF8F3822B8}"/>
              </a:ext>
            </a:extLst>
          </p:cNvPr>
          <p:cNvSpPr>
            <a:spLocks noGrp="1"/>
          </p:cNvSpPr>
          <p:nvPr>
            <p:ph type="ctrTitle"/>
          </p:nvPr>
        </p:nvSpPr>
        <p:spPr>
          <a:xfrm>
            <a:off x="594884" y="1728113"/>
            <a:ext cx="2140980" cy="611336"/>
          </a:xfrm>
        </p:spPr>
        <p:txBody>
          <a:bodyPr/>
          <a:lstStyle/>
          <a:p>
            <a:r>
              <a:rPr lang="da-DK"/>
              <a:t>Program</a:t>
            </a:r>
          </a:p>
        </p:txBody>
      </p:sp>
      <p:sp>
        <p:nvSpPr>
          <p:cNvPr id="3" name="Pladsholder til tekst 2">
            <a:extLst>
              <a:ext uri="{FF2B5EF4-FFF2-40B4-BE49-F238E27FC236}">
                <a16:creationId xmlns:a16="http://schemas.microsoft.com/office/drawing/2014/main" id="{6A674EE7-2EB4-30C5-4CDD-B63061860A01}"/>
              </a:ext>
            </a:extLst>
          </p:cNvPr>
          <p:cNvSpPr>
            <a:spLocks noGrp="1"/>
          </p:cNvSpPr>
          <p:nvPr>
            <p:ph type="body" sz="quarter" idx="10"/>
          </p:nvPr>
        </p:nvSpPr>
        <p:spPr>
          <a:xfrm>
            <a:off x="3294621" y="913322"/>
            <a:ext cx="5519180" cy="3316855"/>
          </a:xfrm>
        </p:spPr>
        <p:txBody>
          <a:bodyPr>
            <a:normAutofit/>
          </a:bodyPr>
          <a:lstStyle/>
          <a:p>
            <a:pPr marL="342900" indent="-342900">
              <a:buFont typeface="+mj-lt"/>
              <a:buAutoNum type="arabicPeriod"/>
            </a:pPr>
            <a:r>
              <a:rPr lang="da-DK" dirty="0"/>
              <a:t>Øvelse 1: Kend virksomheden</a:t>
            </a:r>
          </a:p>
          <a:p>
            <a:pPr marL="342900" indent="-342900">
              <a:buFont typeface="+mj-lt"/>
              <a:buAutoNum type="arabicPeriod"/>
            </a:pPr>
            <a:r>
              <a:rPr lang="da-DK" dirty="0"/>
              <a:t>Øvelse 2: Forbered spørgsmål</a:t>
            </a:r>
          </a:p>
          <a:p>
            <a:pPr marL="342900" indent="-342900">
              <a:buFont typeface="+mj-lt"/>
              <a:buAutoNum type="arabicPeriod"/>
            </a:pPr>
            <a:r>
              <a:rPr lang="da-DK" dirty="0"/>
              <a:t>Øvelse 3 : 1, 2, mange</a:t>
            </a:r>
          </a:p>
          <a:p>
            <a:pPr marL="342900" indent="-342900">
              <a:buFont typeface="+mj-lt"/>
              <a:buAutoNum type="arabicPeriod"/>
            </a:pPr>
            <a:r>
              <a:rPr lang="da-DK" dirty="0"/>
              <a:t>Fælles: Hvad gør os mennesker forskellige?</a:t>
            </a:r>
          </a:p>
          <a:p>
            <a:pPr marL="342900" indent="-342900">
              <a:buFont typeface="+mj-lt"/>
              <a:buAutoNum type="arabicPeriod"/>
            </a:pPr>
            <a:r>
              <a:rPr lang="da-DK" dirty="0"/>
              <a:t>Øvelse 4 : Hvad laver jeg?</a:t>
            </a:r>
          </a:p>
          <a:p>
            <a:pPr marL="342900" indent="-342900">
              <a:buFont typeface="+mj-lt"/>
              <a:buAutoNum type="arabicPeriod"/>
            </a:pPr>
            <a:r>
              <a:rPr lang="da-DK" dirty="0"/>
              <a:t>Fælles: Forskellighed på arbejdspladser</a:t>
            </a:r>
          </a:p>
          <a:p>
            <a:pPr marL="342900" indent="-342900">
              <a:buFont typeface="+mj-lt"/>
              <a:buAutoNum type="arabicPeriod"/>
            </a:pPr>
            <a:r>
              <a:rPr lang="da-DK" dirty="0"/>
              <a:t>Øvelse 5: Spørgsmål til podcast</a:t>
            </a:r>
          </a:p>
          <a:p>
            <a:pPr marL="342900" indent="-342900">
              <a:buFont typeface="+mj-lt"/>
              <a:buAutoNum type="arabicPeriod"/>
            </a:pPr>
            <a:r>
              <a:rPr lang="da-DK" dirty="0"/>
              <a:t>Øvelse 6: Fortæl om din dag</a:t>
            </a:r>
          </a:p>
        </p:txBody>
      </p:sp>
      <p:pic>
        <p:nvPicPr>
          <p:cNvPr id="4" name="Billede 3" descr="Et billede, der indeholder skærmbillede, Font/skrifttype, nummer/tal, tekst&#10;&#10;AI-genereret indhold kan være ukorrekt.">
            <a:extLst>
              <a:ext uri="{FF2B5EF4-FFF2-40B4-BE49-F238E27FC236}">
                <a16:creationId xmlns:a16="http://schemas.microsoft.com/office/drawing/2014/main" id="{E370D212-3D80-0861-D0A5-CCDFC173342E}"/>
              </a:ext>
            </a:extLst>
          </p:cNvPr>
          <p:cNvPicPr>
            <a:picLocks noChangeAspect="1"/>
          </p:cNvPicPr>
          <p:nvPr/>
        </p:nvPicPr>
        <p:blipFill>
          <a:blip r:embed="rId3"/>
          <a:srcRect l="2100" t="56495" r="87173" b="28438"/>
          <a:stretch>
            <a:fillRect/>
          </a:stretch>
        </p:blipFill>
        <p:spPr>
          <a:xfrm>
            <a:off x="1457325" y="995549"/>
            <a:ext cx="741371" cy="788444"/>
          </a:xfrm>
          <a:prstGeom prst="rect">
            <a:avLst/>
          </a:prstGeom>
        </p:spPr>
      </p:pic>
    </p:spTree>
    <p:extLst>
      <p:ext uri="{BB962C8B-B14F-4D97-AF65-F5344CB8AC3E}">
        <p14:creationId xmlns:p14="http://schemas.microsoft.com/office/powerpoint/2010/main" val="253589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033AB-4818-9094-F76E-C1B1082B31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33594A-CAF1-0E5D-B87C-63F65C2F6734}"/>
              </a:ext>
            </a:extLst>
          </p:cNvPr>
          <p:cNvSpPr>
            <a:spLocks noGrp="1"/>
          </p:cNvSpPr>
          <p:nvPr>
            <p:ph type="ctrTitle"/>
          </p:nvPr>
        </p:nvSpPr>
        <p:spPr>
          <a:xfrm>
            <a:off x="761089" y="1141997"/>
            <a:ext cx="7189230" cy="430887"/>
          </a:xfrm>
        </p:spPr>
        <p:txBody>
          <a:bodyPr/>
          <a:lstStyle/>
          <a:p>
            <a:r>
              <a:rPr lang="da-DK"/>
              <a:t>Kend virksomheden</a:t>
            </a:r>
          </a:p>
        </p:txBody>
      </p:sp>
      <p:sp>
        <p:nvSpPr>
          <p:cNvPr id="3" name="Pladsholder til tekst 2">
            <a:extLst>
              <a:ext uri="{FF2B5EF4-FFF2-40B4-BE49-F238E27FC236}">
                <a16:creationId xmlns:a16="http://schemas.microsoft.com/office/drawing/2014/main" id="{C864B63A-2EF3-AEE7-5985-576EB55E0085}"/>
              </a:ext>
            </a:extLst>
          </p:cNvPr>
          <p:cNvSpPr>
            <a:spLocks noGrp="1"/>
          </p:cNvSpPr>
          <p:nvPr>
            <p:ph type="body" sz="quarter" idx="10"/>
          </p:nvPr>
        </p:nvSpPr>
        <p:spPr>
          <a:xfrm>
            <a:off x="761088" y="1785354"/>
            <a:ext cx="6666927" cy="767840"/>
          </a:xfrm>
        </p:spPr>
        <p:txBody>
          <a:bodyPr>
            <a:normAutofit/>
          </a:bodyPr>
          <a:lstStyle/>
          <a:p>
            <a:r>
              <a:rPr lang="da-DK" dirty="0"/>
              <a:t>Gå ind på virksomhedens hjemmeside, og undersøg hvad de laver.</a:t>
            </a:r>
          </a:p>
        </p:txBody>
      </p:sp>
      <p:pic>
        <p:nvPicPr>
          <p:cNvPr id="5" name="Billede 4" descr="Et billede, der indeholder skærmbillede, tekst, sort, tastatur&#10;&#10;AI-genereret indhold kan være ukorrekt.">
            <a:extLst>
              <a:ext uri="{FF2B5EF4-FFF2-40B4-BE49-F238E27FC236}">
                <a16:creationId xmlns:a16="http://schemas.microsoft.com/office/drawing/2014/main" id="{406F7BC2-6530-E6C2-697A-ABE379541250}"/>
              </a:ext>
            </a:extLst>
          </p:cNvPr>
          <p:cNvPicPr>
            <a:picLocks noChangeAspect="1"/>
          </p:cNvPicPr>
          <p:nvPr/>
        </p:nvPicPr>
        <p:blipFill>
          <a:blip r:embed="rId3"/>
          <a:srcRect l="47241" t="55920" r="50417" b="33688"/>
          <a:stretch>
            <a:fillRect/>
          </a:stretch>
        </p:blipFill>
        <p:spPr>
          <a:xfrm>
            <a:off x="5276232" y="629535"/>
            <a:ext cx="804159" cy="855192"/>
          </a:xfrm>
          <a:prstGeom prst="rect">
            <a:avLst/>
          </a:prstGeom>
        </p:spPr>
      </p:pic>
      <p:grpSp>
        <p:nvGrpSpPr>
          <p:cNvPr id="8" name="Gruppe 7">
            <a:extLst>
              <a:ext uri="{FF2B5EF4-FFF2-40B4-BE49-F238E27FC236}">
                <a16:creationId xmlns:a16="http://schemas.microsoft.com/office/drawing/2014/main" id="{43F22DED-2D2C-DAAF-BFC2-CD0B35D6A410}"/>
              </a:ext>
            </a:extLst>
          </p:cNvPr>
          <p:cNvGrpSpPr/>
          <p:nvPr/>
        </p:nvGrpSpPr>
        <p:grpSpPr>
          <a:xfrm>
            <a:off x="761089" y="719355"/>
            <a:ext cx="898452" cy="231645"/>
            <a:chOff x="-584791" y="973770"/>
            <a:chExt cx="898452" cy="231645"/>
          </a:xfrm>
        </p:grpSpPr>
        <p:sp>
          <p:nvSpPr>
            <p:cNvPr id="7" name="Rektangel 6">
              <a:extLst>
                <a:ext uri="{FF2B5EF4-FFF2-40B4-BE49-F238E27FC236}">
                  <a16:creationId xmlns:a16="http://schemas.microsoft.com/office/drawing/2014/main" id="{05B0E732-4DDA-606C-3B97-A9178DD687EE}"/>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B4060D9E-C67C-D957-F6C4-73EC0AA22E9C}"/>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1</a:t>
              </a:r>
            </a:p>
          </p:txBody>
        </p:sp>
      </p:grpSp>
      <p:sp>
        <p:nvSpPr>
          <p:cNvPr id="10" name="Pladsholder til tekst 2">
            <a:extLst>
              <a:ext uri="{FF2B5EF4-FFF2-40B4-BE49-F238E27FC236}">
                <a16:creationId xmlns:a16="http://schemas.microsoft.com/office/drawing/2014/main" id="{0105EBA5-9E64-0876-2E32-8E24BD867B20}"/>
              </a:ext>
            </a:extLst>
          </p:cNvPr>
          <p:cNvSpPr txBox="1">
            <a:spLocks/>
          </p:cNvSpPr>
          <p:nvPr/>
        </p:nvSpPr>
        <p:spPr>
          <a:xfrm>
            <a:off x="761088" y="2185206"/>
            <a:ext cx="3454652" cy="1626774"/>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da-DK" dirty="0"/>
              <a:t>Hvad laver virksomheden?</a:t>
            </a:r>
          </a:p>
          <a:p>
            <a:pPr marL="285750" indent="-285750">
              <a:buFont typeface="Arial" panose="020B0604020202020204" pitchFamily="34" charset="0"/>
              <a:buChar char="•"/>
            </a:pPr>
            <a:r>
              <a:rPr lang="da-DK" dirty="0"/>
              <a:t>Hvor stor er virksomheden? </a:t>
            </a:r>
          </a:p>
          <a:p>
            <a:pPr marL="285750" indent="-285750">
              <a:buFont typeface="Arial" panose="020B0604020202020204" pitchFamily="34" charset="0"/>
              <a:buChar char="•"/>
            </a:pPr>
            <a:r>
              <a:rPr lang="da-DK" dirty="0"/>
              <a:t>Hvor mange arbejder i virksomheden? </a:t>
            </a:r>
          </a:p>
          <a:p>
            <a:pPr marL="285750" indent="-285750">
              <a:buFont typeface="Arial" panose="020B0604020202020204" pitchFamily="34" charset="0"/>
              <a:buChar char="•"/>
            </a:pPr>
            <a:r>
              <a:rPr lang="da-DK" dirty="0"/>
              <a:t>Hvor i Danmark ligger virksomheden?</a:t>
            </a:r>
          </a:p>
        </p:txBody>
      </p:sp>
      <p:sp>
        <p:nvSpPr>
          <p:cNvPr id="11" name="Pladsholder til tekst 2">
            <a:extLst>
              <a:ext uri="{FF2B5EF4-FFF2-40B4-BE49-F238E27FC236}">
                <a16:creationId xmlns:a16="http://schemas.microsoft.com/office/drawing/2014/main" id="{72C20929-4BA4-8299-E037-10A5C4CDCFB6}"/>
              </a:ext>
            </a:extLst>
          </p:cNvPr>
          <p:cNvSpPr txBox="1">
            <a:spLocks/>
          </p:cNvSpPr>
          <p:nvPr/>
        </p:nvSpPr>
        <p:spPr>
          <a:xfrm>
            <a:off x="4270570" y="2191289"/>
            <a:ext cx="3964968" cy="2218182"/>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da-DK" dirty="0"/>
              <a:t>I hvor mange lande findes virksomheden?</a:t>
            </a:r>
          </a:p>
          <a:p>
            <a:pPr marL="285750" indent="-285750">
              <a:buFont typeface="Arial" panose="020B0604020202020204" pitchFamily="34" charset="0"/>
              <a:buChar char="•"/>
            </a:pPr>
            <a:r>
              <a:rPr lang="da-DK" dirty="0"/>
              <a:t>Hvad er virksomhedens historie?</a:t>
            </a:r>
          </a:p>
          <a:p>
            <a:pPr marL="285750" indent="-285750">
              <a:buFont typeface="Arial" panose="020B0604020202020204" pitchFamily="34" charset="0"/>
              <a:buChar char="•"/>
            </a:pPr>
            <a:r>
              <a:rPr lang="da-DK" dirty="0"/>
              <a:t>Hvilke forskellige typer jobs er der i virksomheden?</a:t>
            </a:r>
          </a:p>
          <a:p>
            <a:pPr marL="285750" indent="-285750">
              <a:buFont typeface="Arial" panose="020B0604020202020204" pitchFamily="34" charset="0"/>
              <a:buChar char="•"/>
            </a:pPr>
            <a:r>
              <a:rPr lang="da-DK" dirty="0"/>
              <a:t>Andet sjovt? </a:t>
            </a:r>
          </a:p>
        </p:txBody>
      </p:sp>
    </p:spTree>
    <p:extLst>
      <p:ext uri="{BB962C8B-B14F-4D97-AF65-F5344CB8AC3E}">
        <p14:creationId xmlns:p14="http://schemas.microsoft.com/office/powerpoint/2010/main" val="198289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14CC0-992B-A6AA-1C77-D23D23E21F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B250CB-E1BA-1036-1207-F577EAA9932E}"/>
              </a:ext>
            </a:extLst>
          </p:cNvPr>
          <p:cNvSpPr>
            <a:spLocks noGrp="1"/>
          </p:cNvSpPr>
          <p:nvPr>
            <p:ph type="ctrTitle"/>
          </p:nvPr>
        </p:nvSpPr>
        <p:spPr>
          <a:xfrm>
            <a:off x="1362740" y="1161419"/>
            <a:ext cx="5940915" cy="608955"/>
          </a:xfrm>
        </p:spPr>
        <p:txBody>
          <a:bodyPr/>
          <a:lstStyle/>
          <a:p>
            <a:r>
              <a:rPr lang="da-DK" dirty="0"/>
              <a:t>Forbered spørgsmål</a:t>
            </a:r>
          </a:p>
        </p:txBody>
      </p:sp>
      <p:pic>
        <p:nvPicPr>
          <p:cNvPr id="7" name="Billede 6" descr="Et billede, der indeholder skærmbillede, tekst, sort, tastatur&#10;&#10;AI-genereret indhold kan være ukorrekt.">
            <a:extLst>
              <a:ext uri="{FF2B5EF4-FFF2-40B4-BE49-F238E27FC236}">
                <a16:creationId xmlns:a16="http://schemas.microsoft.com/office/drawing/2014/main" id="{364B1711-95B3-4C75-D67C-583A2CC5F8F3}"/>
              </a:ext>
            </a:extLst>
          </p:cNvPr>
          <p:cNvPicPr>
            <a:picLocks noChangeAspect="1"/>
          </p:cNvPicPr>
          <p:nvPr/>
        </p:nvPicPr>
        <p:blipFill>
          <a:blip r:embed="rId3"/>
          <a:srcRect l="12536" t="20863" r="85330" b="70390"/>
          <a:stretch>
            <a:fillRect/>
          </a:stretch>
        </p:blipFill>
        <p:spPr>
          <a:xfrm>
            <a:off x="6228080" y="672024"/>
            <a:ext cx="897149" cy="881037"/>
          </a:xfrm>
          <a:prstGeom prst="rect">
            <a:avLst/>
          </a:prstGeom>
        </p:spPr>
      </p:pic>
      <p:grpSp>
        <p:nvGrpSpPr>
          <p:cNvPr id="8" name="Gruppe 7">
            <a:extLst>
              <a:ext uri="{FF2B5EF4-FFF2-40B4-BE49-F238E27FC236}">
                <a16:creationId xmlns:a16="http://schemas.microsoft.com/office/drawing/2014/main" id="{E3AD06A7-FC4D-D510-7C79-BEF4697A4069}"/>
              </a:ext>
            </a:extLst>
          </p:cNvPr>
          <p:cNvGrpSpPr/>
          <p:nvPr/>
        </p:nvGrpSpPr>
        <p:grpSpPr>
          <a:xfrm>
            <a:off x="1362740" y="880898"/>
            <a:ext cx="898452" cy="231645"/>
            <a:chOff x="-584791" y="973770"/>
            <a:chExt cx="898452" cy="231645"/>
          </a:xfrm>
        </p:grpSpPr>
        <p:sp>
          <p:nvSpPr>
            <p:cNvPr id="9" name="Rektangel 8">
              <a:extLst>
                <a:ext uri="{FF2B5EF4-FFF2-40B4-BE49-F238E27FC236}">
                  <a16:creationId xmlns:a16="http://schemas.microsoft.com/office/drawing/2014/main" id="{2BB9E8A7-1169-5EC8-87E3-94296E38DB47}"/>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853A08B5-7377-5D8B-E5DD-B61BA06FA5E6}"/>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2</a:t>
              </a:r>
            </a:p>
          </p:txBody>
        </p:sp>
      </p:grpSp>
      <p:sp>
        <p:nvSpPr>
          <p:cNvPr id="3" name="Pladsholder til tekst 2">
            <a:extLst>
              <a:ext uri="{FF2B5EF4-FFF2-40B4-BE49-F238E27FC236}">
                <a16:creationId xmlns:a16="http://schemas.microsoft.com/office/drawing/2014/main" id="{FA17C2B5-64F4-8A1C-2DA8-06637FA58642}"/>
              </a:ext>
            </a:extLst>
          </p:cNvPr>
          <p:cNvSpPr>
            <a:spLocks noGrp="1"/>
          </p:cNvSpPr>
          <p:nvPr>
            <p:ph type="body" sz="quarter" idx="10"/>
          </p:nvPr>
        </p:nvSpPr>
        <p:spPr>
          <a:xfrm>
            <a:off x="1362741" y="2013872"/>
            <a:ext cx="6676359" cy="2477330"/>
          </a:xfrm>
        </p:spPr>
        <p:txBody>
          <a:bodyPr>
            <a:normAutofit/>
          </a:bodyPr>
          <a:lstStyle/>
          <a:p>
            <a:r>
              <a:rPr lang="da-DK" dirty="0"/>
              <a:t>Til Science Day I du møde nogle mennesker, som arbejder i virksomheden. De vil fortælle om deres veje og omveje til deres uddannelse og job. </a:t>
            </a:r>
            <a:br>
              <a:rPr lang="da-DK" dirty="0"/>
            </a:br>
            <a:endParaRPr lang="da-DK" b="1" i="1" dirty="0"/>
          </a:p>
          <a:p>
            <a:r>
              <a:rPr lang="da-DK" b="1" i="1" dirty="0"/>
              <a:t>Forbered 5 spørgsmål</a:t>
            </a:r>
            <a:br>
              <a:rPr lang="da-DK" b="1" i="1" dirty="0"/>
            </a:br>
            <a:endParaRPr lang="da-DK" dirty="0"/>
          </a:p>
          <a:p>
            <a:pPr marL="285750" indent="-285750">
              <a:buFont typeface="Arial" panose="020B0604020202020204" pitchFamily="34" charset="0"/>
              <a:buChar char="•"/>
            </a:pPr>
            <a:r>
              <a:rPr lang="da-DK" dirty="0"/>
              <a:t>Spørgsmålene må meget gerne være nysgerrige.</a:t>
            </a:r>
          </a:p>
          <a:p>
            <a:pPr marL="285750" indent="-285750">
              <a:buFont typeface="Arial" panose="020B0604020202020204" pitchFamily="34" charset="0"/>
              <a:buChar char="•"/>
            </a:pPr>
            <a:r>
              <a:rPr lang="da-DK" dirty="0"/>
              <a:t>Spørgsmålene tages med til Science Day.</a:t>
            </a:r>
          </a:p>
        </p:txBody>
      </p:sp>
    </p:spTree>
    <p:extLst>
      <p:ext uri="{BB962C8B-B14F-4D97-AF65-F5344CB8AC3E}">
        <p14:creationId xmlns:p14="http://schemas.microsoft.com/office/powerpoint/2010/main" val="38134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87075-894F-AAD9-9926-240A032B4D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5CB253-16DD-ED83-2373-1E4599E5B544}"/>
              </a:ext>
            </a:extLst>
          </p:cNvPr>
          <p:cNvSpPr>
            <a:spLocks noGrp="1"/>
          </p:cNvSpPr>
          <p:nvPr>
            <p:ph type="ctrTitle"/>
          </p:nvPr>
        </p:nvSpPr>
        <p:spPr>
          <a:xfrm>
            <a:off x="521377" y="2109420"/>
            <a:ext cx="3542623" cy="576880"/>
          </a:xfrm>
        </p:spPr>
        <p:txBody>
          <a:bodyPr/>
          <a:lstStyle/>
          <a:p>
            <a:r>
              <a:rPr lang="da-DK"/>
              <a:t>1, 2, mange</a:t>
            </a:r>
          </a:p>
        </p:txBody>
      </p:sp>
      <p:sp>
        <p:nvSpPr>
          <p:cNvPr id="3" name="Pladsholder til tekst 2">
            <a:extLst>
              <a:ext uri="{FF2B5EF4-FFF2-40B4-BE49-F238E27FC236}">
                <a16:creationId xmlns:a16="http://schemas.microsoft.com/office/drawing/2014/main" id="{E7CC5779-12F0-B7D1-8773-8508B167F73B}"/>
              </a:ext>
            </a:extLst>
          </p:cNvPr>
          <p:cNvSpPr>
            <a:spLocks noGrp="1"/>
          </p:cNvSpPr>
          <p:nvPr>
            <p:ph type="body" sz="quarter" idx="10"/>
          </p:nvPr>
        </p:nvSpPr>
        <p:spPr>
          <a:xfrm>
            <a:off x="4572000" y="590989"/>
            <a:ext cx="3603544" cy="1687630"/>
          </a:xfrm>
        </p:spPr>
        <p:txBody>
          <a:bodyPr>
            <a:normAutofit/>
          </a:bodyPr>
          <a:lstStyle/>
          <a:p>
            <a:r>
              <a:rPr lang="da-DK" b="1" dirty="0"/>
              <a:t>1. Enkeltvis</a:t>
            </a:r>
            <a:br>
              <a:rPr lang="da-DK" dirty="0"/>
            </a:br>
            <a:r>
              <a:rPr lang="da-DK" dirty="0"/>
              <a:t> </a:t>
            </a:r>
            <a:br>
              <a:rPr lang="da-DK" dirty="0"/>
            </a:br>
            <a:r>
              <a:rPr lang="da-DK" dirty="0"/>
              <a:t>Overvej, hvad der gør os mennesker forskellige.</a:t>
            </a:r>
            <a:br>
              <a:rPr lang="da-DK" i="1" dirty="0"/>
            </a:br>
            <a:br>
              <a:rPr lang="da-DK" i="1" dirty="0"/>
            </a:br>
            <a:r>
              <a:rPr lang="da-DK" dirty="0"/>
              <a:t>Skriv alle dine tanker ned på hver sin post-it.</a:t>
            </a:r>
          </a:p>
        </p:txBody>
      </p:sp>
      <p:pic>
        <p:nvPicPr>
          <p:cNvPr id="4" name="Billede 3" descr="Et billede, der indeholder skærmbillede, tekst, sort, tastatur&#10;&#10;AI-genereret indhold kan være ukorrekt.">
            <a:extLst>
              <a:ext uri="{FF2B5EF4-FFF2-40B4-BE49-F238E27FC236}">
                <a16:creationId xmlns:a16="http://schemas.microsoft.com/office/drawing/2014/main" id="{438F201F-E105-45AC-713D-3E180BA55786}"/>
              </a:ext>
            </a:extLst>
          </p:cNvPr>
          <p:cNvPicPr>
            <a:picLocks noChangeAspect="1"/>
          </p:cNvPicPr>
          <p:nvPr/>
        </p:nvPicPr>
        <p:blipFill>
          <a:blip r:embed="rId3"/>
          <a:srcRect l="11868" t="40175" r="84778" b="52370"/>
          <a:stretch>
            <a:fillRect/>
          </a:stretch>
        </p:blipFill>
        <p:spPr>
          <a:xfrm>
            <a:off x="2545835" y="1297122"/>
            <a:ext cx="1331117" cy="708991"/>
          </a:xfrm>
          <a:prstGeom prst="rect">
            <a:avLst/>
          </a:prstGeom>
        </p:spPr>
      </p:pic>
      <p:grpSp>
        <p:nvGrpSpPr>
          <p:cNvPr id="7" name="Gruppe 6">
            <a:extLst>
              <a:ext uri="{FF2B5EF4-FFF2-40B4-BE49-F238E27FC236}">
                <a16:creationId xmlns:a16="http://schemas.microsoft.com/office/drawing/2014/main" id="{F5C1A579-00E2-B64B-3CD2-E8941C61A85F}"/>
              </a:ext>
            </a:extLst>
          </p:cNvPr>
          <p:cNvGrpSpPr/>
          <p:nvPr/>
        </p:nvGrpSpPr>
        <p:grpSpPr>
          <a:xfrm>
            <a:off x="521377" y="1671162"/>
            <a:ext cx="898452" cy="231645"/>
            <a:chOff x="-584791" y="973770"/>
            <a:chExt cx="898452" cy="231645"/>
          </a:xfrm>
        </p:grpSpPr>
        <p:sp>
          <p:nvSpPr>
            <p:cNvPr id="8" name="Rektangel 7">
              <a:extLst>
                <a:ext uri="{FF2B5EF4-FFF2-40B4-BE49-F238E27FC236}">
                  <a16:creationId xmlns:a16="http://schemas.microsoft.com/office/drawing/2014/main" id="{007B0E7F-E2BB-9BD2-F0B0-3797CC497C12}"/>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F6608EED-931A-ADED-141F-36CB9F57D095}"/>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a:solidFill>
                    <a:srgbClr val="00558F"/>
                  </a:solidFill>
                  <a:latin typeface="+mj-lt"/>
                  <a:ea typeface="Arial" charset="0"/>
                  <a:cs typeface="Arial" charset="0"/>
                </a:rPr>
                <a:t>Øvelse 3</a:t>
              </a:r>
            </a:p>
          </p:txBody>
        </p:sp>
      </p:grpSp>
      <p:sp>
        <p:nvSpPr>
          <p:cNvPr id="5" name="Pladsholder til tekst 2">
            <a:extLst>
              <a:ext uri="{FF2B5EF4-FFF2-40B4-BE49-F238E27FC236}">
                <a16:creationId xmlns:a16="http://schemas.microsoft.com/office/drawing/2014/main" id="{DD1BFD0D-9439-758F-2B23-482AFF8AA2C6}"/>
              </a:ext>
            </a:extLst>
          </p:cNvPr>
          <p:cNvSpPr txBox="1">
            <a:spLocks/>
          </p:cNvSpPr>
          <p:nvPr/>
        </p:nvSpPr>
        <p:spPr>
          <a:xfrm>
            <a:off x="4572000" y="2461260"/>
            <a:ext cx="3603544" cy="1882140"/>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t>2. To og to</a:t>
            </a:r>
            <a:br>
              <a:rPr lang="da-DK" dirty="0"/>
            </a:br>
            <a:br>
              <a:rPr lang="da-DK" dirty="0"/>
            </a:br>
            <a:r>
              <a:rPr lang="da-DK" dirty="0"/>
              <a:t>Forklar kort dine tanker på dine post-</a:t>
            </a:r>
            <a:r>
              <a:rPr lang="da-DK" dirty="0" err="1"/>
              <a:t>its</a:t>
            </a:r>
            <a:r>
              <a:rPr lang="da-DK" dirty="0"/>
              <a:t> for din makker. </a:t>
            </a:r>
            <a:br>
              <a:rPr lang="da-DK" dirty="0"/>
            </a:br>
            <a:br>
              <a:rPr lang="da-DK" dirty="0"/>
            </a:br>
            <a:r>
              <a:rPr lang="da-DK" dirty="0"/>
              <a:t>Skift efterfølgende, så din makker også kort forklarer sine tanker.</a:t>
            </a:r>
          </a:p>
        </p:txBody>
      </p:sp>
    </p:spTree>
    <p:extLst>
      <p:ext uri="{BB962C8B-B14F-4D97-AF65-F5344CB8AC3E}">
        <p14:creationId xmlns:p14="http://schemas.microsoft.com/office/powerpoint/2010/main" val="338264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51D4B-3051-976A-7500-341A2CE52715}"/>
            </a:ext>
          </a:extLst>
        </p:cNvPr>
        <p:cNvGrpSpPr/>
        <p:nvPr/>
      </p:nvGrpSpPr>
      <p:grpSpPr>
        <a:xfrm>
          <a:off x="0" y="0"/>
          <a:ext cx="0" cy="0"/>
          <a:chOff x="0" y="0"/>
          <a:chExt cx="0" cy="0"/>
        </a:xfrm>
      </p:grpSpPr>
      <p:sp>
        <p:nvSpPr>
          <p:cNvPr id="6" name="Pladsholder til tekst 2">
            <a:extLst>
              <a:ext uri="{FF2B5EF4-FFF2-40B4-BE49-F238E27FC236}">
                <a16:creationId xmlns:a16="http://schemas.microsoft.com/office/drawing/2014/main" id="{61287715-EE66-55C4-D0A6-59E2C926523E}"/>
              </a:ext>
            </a:extLst>
          </p:cNvPr>
          <p:cNvSpPr txBox="1">
            <a:spLocks/>
          </p:cNvSpPr>
          <p:nvPr/>
        </p:nvSpPr>
        <p:spPr>
          <a:xfrm>
            <a:off x="924542" y="974012"/>
            <a:ext cx="4040023" cy="2820962"/>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t>3. Grupper med 5-6 personer</a:t>
            </a:r>
            <a:br>
              <a:rPr lang="da-DK" dirty="0"/>
            </a:br>
            <a:br>
              <a:rPr lang="da-DK" dirty="0"/>
            </a:br>
            <a:r>
              <a:rPr lang="da-DK" dirty="0"/>
              <a:t>Gå sammen i større grupper.</a:t>
            </a:r>
          </a:p>
          <a:p>
            <a:r>
              <a:rPr lang="da-DK" dirty="0"/>
              <a:t>Opdel jeres post-</a:t>
            </a:r>
            <a:r>
              <a:rPr lang="da-DK" dirty="0" err="1"/>
              <a:t>its</a:t>
            </a:r>
            <a:r>
              <a:rPr lang="da-DK" dirty="0"/>
              <a:t> i 5 kategorier:</a:t>
            </a:r>
          </a:p>
          <a:p>
            <a:pPr marL="285750" indent="-285750">
              <a:buFont typeface="Arial" panose="020B0604020202020204" pitchFamily="34" charset="0"/>
              <a:buChar char="•"/>
            </a:pPr>
            <a:r>
              <a:rPr lang="da-DK" dirty="0"/>
              <a:t>Udseende</a:t>
            </a:r>
          </a:p>
          <a:p>
            <a:pPr marL="285750" indent="-285750">
              <a:buFont typeface="Arial" panose="020B0604020202020204" pitchFamily="34" charset="0"/>
              <a:buChar char="•"/>
            </a:pPr>
            <a:r>
              <a:rPr lang="da-DK" dirty="0"/>
              <a:t>Personlige egenskaber</a:t>
            </a:r>
          </a:p>
          <a:p>
            <a:pPr marL="285750" indent="-285750">
              <a:buFont typeface="Arial" panose="020B0604020202020204" pitchFamily="34" charset="0"/>
              <a:buChar char="•"/>
            </a:pPr>
            <a:r>
              <a:rPr lang="da-DK" dirty="0"/>
              <a:t>Hobby</a:t>
            </a:r>
          </a:p>
          <a:p>
            <a:pPr marL="285750" indent="-285750">
              <a:buFont typeface="Arial" panose="020B0604020202020204" pitchFamily="34" charset="0"/>
              <a:buChar char="•"/>
            </a:pPr>
            <a:r>
              <a:rPr lang="da-DK" dirty="0"/>
              <a:t>Faglighed</a:t>
            </a:r>
          </a:p>
          <a:p>
            <a:pPr marL="285750" indent="-285750">
              <a:buFont typeface="Arial" panose="020B0604020202020204" pitchFamily="34" charset="0"/>
              <a:buChar char="•"/>
            </a:pPr>
            <a:r>
              <a:rPr lang="da-DK" dirty="0"/>
              <a:t>Andet</a:t>
            </a:r>
          </a:p>
        </p:txBody>
      </p:sp>
      <p:sp>
        <p:nvSpPr>
          <p:cNvPr id="12" name="Pladsholder til tekst 2">
            <a:extLst>
              <a:ext uri="{FF2B5EF4-FFF2-40B4-BE49-F238E27FC236}">
                <a16:creationId xmlns:a16="http://schemas.microsoft.com/office/drawing/2014/main" id="{FD9CBF35-4377-6CD7-8B0D-D0E27A107927}"/>
              </a:ext>
            </a:extLst>
          </p:cNvPr>
          <p:cNvSpPr txBox="1">
            <a:spLocks/>
          </p:cNvSpPr>
          <p:nvPr/>
        </p:nvSpPr>
        <p:spPr>
          <a:xfrm>
            <a:off x="4678680" y="974012"/>
            <a:ext cx="3711415" cy="1832154"/>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dirty="0"/>
              <a:t>4. Klasseopsamling</a:t>
            </a:r>
            <a:br>
              <a:rPr lang="da-DK" dirty="0"/>
            </a:br>
            <a:br>
              <a:rPr lang="da-DK" dirty="0"/>
            </a:br>
            <a:r>
              <a:rPr lang="da-DK" dirty="0"/>
              <a:t>Hver gruppe fortæller om deres tanker fra opdelingen af deres post-</a:t>
            </a:r>
            <a:r>
              <a:rPr lang="da-DK" dirty="0" err="1"/>
              <a:t>its</a:t>
            </a:r>
            <a:r>
              <a:rPr lang="da-DK" dirty="0"/>
              <a:t>.</a:t>
            </a:r>
          </a:p>
          <a:p>
            <a:r>
              <a:rPr lang="da-DK" dirty="0"/>
              <a:t>Hæng alle post-it op på en opslagstavle</a:t>
            </a:r>
          </a:p>
        </p:txBody>
      </p:sp>
      <p:pic>
        <p:nvPicPr>
          <p:cNvPr id="2" name="Billede 1" descr="Et billede, der indeholder skærmbillede, tekst, sort, tastatur&#10;&#10;AI-genereret indhold kan være ukorrekt.">
            <a:extLst>
              <a:ext uri="{FF2B5EF4-FFF2-40B4-BE49-F238E27FC236}">
                <a16:creationId xmlns:a16="http://schemas.microsoft.com/office/drawing/2014/main" id="{DA783360-62A1-2594-001D-71D00B4F48F5}"/>
              </a:ext>
            </a:extLst>
          </p:cNvPr>
          <p:cNvPicPr>
            <a:picLocks noChangeAspect="1"/>
          </p:cNvPicPr>
          <p:nvPr/>
        </p:nvPicPr>
        <p:blipFill>
          <a:blip r:embed="rId3"/>
          <a:srcRect l="11868" t="40175" r="84778" b="52370"/>
          <a:stretch>
            <a:fillRect/>
          </a:stretch>
        </p:blipFill>
        <p:spPr>
          <a:xfrm>
            <a:off x="6427707" y="2571750"/>
            <a:ext cx="1331117" cy="708991"/>
          </a:xfrm>
          <a:prstGeom prst="rect">
            <a:avLst/>
          </a:prstGeom>
        </p:spPr>
      </p:pic>
    </p:spTree>
    <p:extLst>
      <p:ext uri="{BB962C8B-B14F-4D97-AF65-F5344CB8AC3E}">
        <p14:creationId xmlns:p14="http://schemas.microsoft.com/office/powerpoint/2010/main" val="1426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2EF7-56F4-6B39-A926-22BE04C04A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A4BE24-2DE3-0770-B820-64295FB4837F}"/>
              </a:ext>
            </a:extLst>
          </p:cNvPr>
          <p:cNvSpPr>
            <a:spLocks noGrp="1"/>
          </p:cNvSpPr>
          <p:nvPr>
            <p:ph type="ctrTitle"/>
          </p:nvPr>
        </p:nvSpPr>
        <p:spPr>
          <a:xfrm>
            <a:off x="523956" y="1053471"/>
            <a:ext cx="7189230" cy="708991"/>
          </a:xfrm>
        </p:spPr>
        <p:txBody>
          <a:bodyPr/>
          <a:lstStyle/>
          <a:p>
            <a:r>
              <a:rPr lang="da-DK"/>
              <a:t>Hvad gør os mennesker forskellige?</a:t>
            </a:r>
          </a:p>
        </p:txBody>
      </p:sp>
      <p:sp>
        <p:nvSpPr>
          <p:cNvPr id="3" name="Pladsholder til tekst 2">
            <a:extLst>
              <a:ext uri="{FF2B5EF4-FFF2-40B4-BE49-F238E27FC236}">
                <a16:creationId xmlns:a16="http://schemas.microsoft.com/office/drawing/2014/main" id="{C9E477AD-DD50-656D-EFC3-62E6F9C507F1}"/>
              </a:ext>
            </a:extLst>
          </p:cNvPr>
          <p:cNvSpPr>
            <a:spLocks noGrp="1"/>
          </p:cNvSpPr>
          <p:nvPr>
            <p:ph type="body" sz="quarter" idx="10"/>
          </p:nvPr>
        </p:nvSpPr>
        <p:spPr>
          <a:xfrm>
            <a:off x="523956" y="1987254"/>
            <a:ext cx="3713118" cy="2773031"/>
          </a:xfrm>
        </p:spPr>
        <p:txBody>
          <a:bodyPr>
            <a:normAutofit/>
          </a:bodyPr>
          <a:lstStyle/>
          <a:p>
            <a:pPr marL="171450" indent="-171450">
              <a:buFont typeface="Arial" panose="020B0604020202020204" pitchFamily="34" charset="0"/>
              <a:buChar char="•"/>
            </a:pPr>
            <a:r>
              <a:rPr lang="da-DK"/>
              <a:t>Hvad betyder det at have forskellige interesser? Hvad kan du godt lide at lave, som dine venner måske ikke er interesseret i, og omvendt?</a:t>
            </a:r>
          </a:p>
          <a:p>
            <a:pPr marL="171450" indent="-171450">
              <a:buFont typeface="Arial" panose="020B0604020202020204" pitchFamily="34" charset="0"/>
              <a:buChar char="•"/>
            </a:pPr>
            <a:r>
              <a:rPr lang="da-DK"/>
              <a:t>Hvorfor tror du, at nogle mennesker er gode til at synge, mens andre er gode til at tegne eller dyrke sport? Hvordan tror du, vi udvikler disse forskellige evner?</a:t>
            </a:r>
          </a:p>
        </p:txBody>
      </p:sp>
      <p:grpSp>
        <p:nvGrpSpPr>
          <p:cNvPr id="10" name="Gruppe 9">
            <a:extLst>
              <a:ext uri="{FF2B5EF4-FFF2-40B4-BE49-F238E27FC236}">
                <a16:creationId xmlns:a16="http://schemas.microsoft.com/office/drawing/2014/main" id="{A67118B8-5CFB-EC33-2ED9-31DF9C548BFD}"/>
              </a:ext>
            </a:extLst>
          </p:cNvPr>
          <p:cNvGrpSpPr/>
          <p:nvPr/>
        </p:nvGrpSpPr>
        <p:grpSpPr>
          <a:xfrm>
            <a:off x="523956" y="593608"/>
            <a:ext cx="1092194" cy="231645"/>
            <a:chOff x="-374497" y="546216"/>
            <a:chExt cx="1092194" cy="231645"/>
          </a:xfrm>
        </p:grpSpPr>
        <p:sp>
          <p:nvSpPr>
            <p:cNvPr id="8" name="Rektangel 7">
              <a:extLst>
                <a:ext uri="{FF2B5EF4-FFF2-40B4-BE49-F238E27FC236}">
                  <a16:creationId xmlns:a16="http://schemas.microsoft.com/office/drawing/2014/main" id="{842E2A03-1D2E-C15B-B630-8DBB147DE2B1}"/>
                </a:ext>
              </a:extLst>
            </p:cNvPr>
            <p:cNvSpPr/>
            <p:nvPr/>
          </p:nvSpPr>
          <p:spPr>
            <a:xfrm>
              <a:off x="-374497" y="546216"/>
              <a:ext cx="1092193"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5569F80D-C971-1334-001D-C5B391FACF0B}"/>
                </a:ext>
              </a:extLst>
            </p:cNvPr>
            <p:cNvSpPr txBox="1"/>
            <p:nvPr/>
          </p:nvSpPr>
          <p:spPr>
            <a:xfrm>
              <a:off x="-374497" y="546216"/>
              <a:ext cx="1092194" cy="231645"/>
            </a:xfrm>
            <a:prstGeom prst="rect">
              <a:avLst/>
            </a:prstGeom>
            <a:solidFill>
              <a:srgbClr val="62B4F0">
                <a:alpha val="30000"/>
              </a:srgbClr>
            </a:solidFill>
          </p:spPr>
          <p:txBody>
            <a:bodyPr vert="horz" wrap="square" lIns="0" tIns="0" rIns="0" bIns="0" rtlCol="0" anchor="ctr">
              <a:noAutofit/>
            </a:bodyPr>
            <a:lstStyle/>
            <a:p>
              <a:pPr algn="ctr"/>
              <a:r>
                <a:rPr lang="da-DK" sz="1100">
                  <a:solidFill>
                    <a:srgbClr val="00558F"/>
                  </a:solidFill>
                  <a:latin typeface="+mj-lt"/>
                  <a:ea typeface="Arial" charset="0"/>
                  <a:cs typeface="Arial" charset="0"/>
                </a:rPr>
                <a:t>Fælles</a:t>
              </a:r>
              <a:endParaRPr lang="da-DK" sz="1100" b="0" i="0" spc="0">
                <a:solidFill>
                  <a:srgbClr val="00558F"/>
                </a:solidFill>
                <a:latin typeface="+mj-lt"/>
                <a:ea typeface="Arial" charset="0"/>
                <a:cs typeface="Arial" charset="0"/>
              </a:endParaRPr>
            </a:p>
          </p:txBody>
        </p:sp>
      </p:grpSp>
      <p:sp>
        <p:nvSpPr>
          <p:cNvPr id="11" name="Pladsholder til tekst 2">
            <a:extLst>
              <a:ext uri="{FF2B5EF4-FFF2-40B4-BE49-F238E27FC236}">
                <a16:creationId xmlns:a16="http://schemas.microsoft.com/office/drawing/2014/main" id="{2D54CC54-809C-1804-0F7B-68BE11DE2280}"/>
              </a:ext>
            </a:extLst>
          </p:cNvPr>
          <p:cNvSpPr txBox="1">
            <a:spLocks/>
          </p:cNvSpPr>
          <p:nvPr/>
        </p:nvSpPr>
        <p:spPr>
          <a:xfrm>
            <a:off x="4572000" y="1987253"/>
            <a:ext cx="3713119" cy="2773031"/>
          </a:xfrm>
          <a:prstGeom prst="rect">
            <a:avLst/>
          </a:prstGeom>
        </p:spPr>
        <p:txBody>
          <a:bodyPr lIns="0" tIns="0" rIns="0" bIns="0">
            <a:normAutofit/>
          </a:bodyPr>
          <a:lstStyle>
            <a:lvl1pPr marL="0" indent="0" algn="l" defTabSz="685800" rtl="0" eaLnBrk="1" latinLnBrk="0" hangingPunct="1">
              <a:lnSpc>
                <a:spcPct val="90000"/>
              </a:lnSpc>
              <a:spcBef>
                <a:spcPts val="750"/>
              </a:spcBef>
              <a:buFont typeface="Arial" panose="020B0604020202020204" pitchFamily="34" charset="0"/>
              <a:buNone/>
              <a:defRPr sz="1600" b="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panose="020B0604020202020204" pitchFamily="34" charset="0"/>
              <a:buChar char="•"/>
              <a:defRPr sz="16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da-DK"/>
              <a:t>Nogle gange bliver vi inspireret af andre mennesker. Er der nogen, som du ser op til, og som du gerne vil være som? Hvad er det ved dem, der gør dig interesseret?</a:t>
            </a:r>
          </a:p>
          <a:p>
            <a:pPr marL="171450" indent="-171450">
              <a:buFont typeface="Arial" panose="020B0604020202020204" pitchFamily="34" charset="0"/>
              <a:buChar char="•"/>
            </a:pPr>
            <a:r>
              <a:rPr lang="da-DK"/>
              <a:t>Hvordan ville verden være, hvis alle mennesker var ens? Tænk på, hvordan det ville påvirke venskaber, samarbejde og sjov.</a:t>
            </a:r>
          </a:p>
          <a:p>
            <a:endParaRPr lang="da-DK" sz="1400"/>
          </a:p>
        </p:txBody>
      </p:sp>
      <p:pic>
        <p:nvPicPr>
          <p:cNvPr id="4" name="Billede 3" descr="Et billede, der indeholder Grafik, sort-hvid, symbol, kunst&#10;&#10;AI-genereret indhold kan være ukorrekt.">
            <a:extLst>
              <a:ext uri="{FF2B5EF4-FFF2-40B4-BE49-F238E27FC236}">
                <a16:creationId xmlns:a16="http://schemas.microsoft.com/office/drawing/2014/main" id="{98B3992E-ADD4-A521-B2CE-D2A3D0A1CFFA}"/>
              </a:ext>
            </a:extLst>
          </p:cNvPr>
          <p:cNvPicPr>
            <a:picLocks noChangeAspect="1"/>
          </p:cNvPicPr>
          <p:nvPr/>
        </p:nvPicPr>
        <p:blipFill>
          <a:blip r:embed="rId3"/>
          <a:stretch>
            <a:fillRect/>
          </a:stretch>
        </p:blipFill>
        <p:spPr>
          <a:xfrm>
            <a:off x="7668425" y="486590"/>
            <a:ext cx="827088" cy="566881"/>
          </a:xfrm>
          <a:prstGeom prst="rect">
            <a:avLst/>
          </a:prstGeom>
        </p:spPr>
      </p:pic>
    </p:spTree>
    <p:extLst>
      <p:ext uri="{BB962C8B-B14F-4D97-AF65-F5344CB8AC3E}">
        <p14:creationId xmlns:p14="http://schemas.microsoft.com/office/powerpoint/2010/main" val="217255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88797-F5C1-D1FE-6030-06AA0B573AD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5CB6BCF-D27F-1782-D3E6-5387462EB5EF}"/>
              </a:ext>
            </a:extLst>
          </p:cNvPr>
          <p:cNvSpPr>
            <a:spLocks noGrp="1"/>
          </p:cNvSpPr>
          <p:nvPr>
            <p:ph type="ctrTitle"/>
          </p:nvPr>
        </p:nvSpPr>
        <p:spPr>
          <a:xfrm>
            <a:off x="1280546" y="1386709"/>
            <a:ext cx="3768644" cy="430887"/>
          </a:xfrm>
        </p:spPr>
        <p:txBody>
          <a:bodyPr/>
          <a:lstStyle/>
          <a:p>
            <a:r>
              <a:rPr lang="da-DK"/>
              <a:t>Hvad laver jeg?</a:t>
            </a:r>
          </a:p>
        </p:txBody>
      </p:sp>
      <p:sp>
        <p:nvSpPr>
          <p:cNvPr id="3" name="Pladsholder til tekst 2">
            <a:extLst>
              <a:ext uri="{FF2B5EF4-FFF2-40B4-BE49-F238E27FC236}">
                <a16:creationId xmlns:a16="http://schemas.microsoft.com/office/drawing/2014/main" id="{1C7FBA0A-8FCA-269F-83F6-41A80D5F56E4}"/>
              </a:ext>
            </a:extLst>
          </p:cNvPr>
          <p:cNvSpPr>
            <a:spLocks noGrp="1"/>
          </p:cNvSpPr>
          <p:nvPr>
            <p:ph type="body" sz="quarter" idx="10"/>
          </p:nvPr>
        </p:nvSpPr>
        <p:spPr>
          <a:xfrm>
            <a:off x="1280546" y="2102961"/>
            <a:ext cx="6503729" cy="2957187"/>
          </a:xfrm>
        </p:spPr>
        <p:txBody>
          <a:bodyPr>
            <a:normAutofit/>
          </a:bodyPr>
          <a:lstStyle/>
          <a:p>
            <a:pPr marL="342900" indent="-342900">
              <a:buFont typeface="+mj-lt"/>
              <a:buAutoNum type="arabicPeriod"/>
            </a:pPr>
            <a:r>
              <a:rPr lang="da-DK" dirty="0"/>
              <a:t>To og to: Læs jobtitlerne og beskrivelserne af personerne igennem.</a:t>
            </a:r>
          </a:p>
          <a:p>
            <a:pPr marL="342900" indent="-342900">
              <a:buFont typeface="+mj-lt"/>
              <a:buAutoNum type="arabicPeriod"/>
            </a:pPr>
            <a:r>
              <a:rPr lang="da-DK" dirty="0"/>
              <a:t>Beslut jer for, hvilke personer og jobtitler der matcher. </a:t>
            </a:r>
            <a:br>
              <a:rPr lang="da-DK" dirty="0"/>
            </a:br>
            <a:r>
              <a:rPr lang="da-DK" dirty="0"/>
              <a:t>Placer kortene sammen, så I kan huske, hvad I beslutter jer for.</a:t>
            </a:r>
          </a:p>
          <a:p>
            <a:pPr marL="342900" indent="-342900">
              <a:buFont typeface="+mj-lt"/>
              <a:buAutoNum type="arabicPeriod"/>
            </a:pPr>
            <a:r>
              <a:rPr lang="da-DK" dirty="0"/>
              <a:t>Snak om, hvorfor I har valgt, som I har.</a:t>
            </a:r>
          </a:p>
          <a:p>
            <a:pPr marL="342900" indent="-342900">
              <a:buFont typeface="+mj-lt"/>
              <a:buAutoNum type="arabicPeriod"/>
            </a:pPr>
            <a:r>
              <a:rPr lang="da-DK" dirty="0"/>
              <a:t>Fælles: Jeres lærer afslører på næste slide i denne PowerPoint, hvilke personer der rent faktisk har de forskellige jobs.</a:t>
            </a:r>
          </a:p>
        </p:txBody>
      </p:sp>
      <p:pic>
        <p:nvPicPr>
          <p:cNvPr id="5" name="Billede 4" descr="Et billede, der indeholder skærmbillede, Font/skrifttype, nummer/tal, tekst&#10;&#10;AI-genereret indhold kan være ukorrekt.">
            <a:extLst>
              <a:ext uri="{FF2B5EF4-FFF2-40B4-BE49-F238E27FC236}">
                <a16:creationId xmlns:a16="http://schemas.microsoft.com/office/drawing/2014/main" id="{0A5919F6-569A-C1EA-1A1B-66C19BDF152C}"/>
              </a:ext>
            </a:extLst>
          </p:cNvPr>
          <p:cNvPicPr>
            <a:picLocks noChangeAspect="1"/>
          </p:cNvPicPr>
          <p:nvPr/>
        </p:nvPicPr>
        <p:blipFill>
          <a:blip r:embed="rId3"/>
          <a:srcRect l="86380" t="83032" r="953" b="777"/>
          <a:stretch>
            <a:fillRect/>
          </a:stretch>
        </p:blipFill>
        <p:spPr>
          <a:xfrm>
            <a:off x="5049190" y="847617"/>
            <a:ext cx="779686" cy="754535"/>
          </a:xfrm>
          <a:prstGeom prst="rect">
            <a:avLst/>
          </a:prstGeom>
        </p:spPr>
      </p:pic>
      <p:grpSp>
        <p:nvGrpSpPr>
          <p:cNvPr id="7" name="Gruppe 6">
            <a:extLst>
              <a:ext uri="{FF2B5EF4-FFF2-40B4-BE49-F238E27FC236}">
                <a16:creationId xmlns:a16="http://schemas.microsoft.com/office/drawing/2014/main" id="{2641E5AC-B50B-275A-0E23-222C02FB1FC0}"/>
              </a:ext>
            </a:extLst>
          </p:cNvPr>
          <p:cNvGrpSpPr/>
          <p:nvPr/>
        </p:nvGrpSpPr>
        <p:grpSpPr>
          <a:xfrm>
            <a:off x="1280546" y="955002"/>
            <a:ext cx="898452" cy="231645"/>
            <a:chOff x="-584791" y="973770"/>
            <a:chExt cx="898452" cy="231645"/>
          </a:xfrm>
        </p:grpSpPr>
        <p:sp>
          <p:nvSpPr>
            <p:cNvPr id="8" name="Rektangel 7">
              <a:extLst>
                <a:ext uri="{FF2B5EF4-FFF2-40B4-BE49-F238E27FC236}">
                  <a16:creationId xmlns:a16="http://schemas.microsoft.com/office/drawing/2014/main" id="{42F7DB5C-CEE3-3703-98C8-60278F90AE7B}"/>
                </a:ext>
              </a:extLst>
            </p:cNvPr>
            <p:cNvSpPr/>
            <p:nvPr/>
          </p:nvSpPr>
          <p:spPr>
            <a:xfrm>
              <a:off x="-584791" y="973770"/>
              <a:ext cx="898452" cy="231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809718EA-DC86-3316-29CC-2DE9E1716B27}"/>
                </a:ext>
              </a:extLst>
            </p:cNvPr>
            <p:cNvSpPr txBox="1"/>
            <p:nvPr/>
          </p:nvSpPr>
          <p:spPr>
            <a:xfrm>
              <a:off x="-584791" y="973770"/>
              <a:ext cx="898452" cy="231645"/>
            </a:xfrm>
            <a:prstGeom prst="rect">
              <a:avLst/>
            </a:prstGeom>
            <a:solidFill>
              <a:srgbClr val="62B4F0">
                <a:alpha val="30000"/>
              </a:srgbClr>
            </a:solidFill>
          </p:spPr>
          <p:txBody>
            <a:bodyPr vert="horz" wrap="square" lIns="0" tIns="0" rIns="0" bIns="0" rtlCol="0" anchor="ctr">
              <a:noAutofit/>
            </a:bodyPr>
            <a:lstStyle/>
            <a:p>
              <a:pPr algn="ctr"/>
              <a:r>
                <a:rPr lang="da-DK" sz="1100" b="0" i="0" spc="0" dirty="0">
                  <a:solidFill>
                    <a:srgbClr val="00558F"/>
                  </a:solidFill>
                  <a:latin typeface="+mj-lt"/>
                  <a:ea typeface="Arial" charset="0"/>
                  <a:cs typeface="Arial" charset="0"/>
                </a:rPr>
                <a:t>Øvelse 4</a:t>
              </a:r>
            </a:p>
          </p:txBody>
        </p:sp>
      </p:grpSp>
    </p:spTree>
    <p:extLst>
      <p:ext uri="{BB962C8B-B14F-4D97-AF65-F5344CB8AC3E}">
        <p14:creationId xmlns:p14="http://schemas.microsoft.com/office/powerpoint/2010/main" val="383438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DA2ED-0F4E-1389-6E09-85D0948D4627}"/>
            </a:ext>
          </a:extLst>
        </p:cNvPr>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6E3C4120-5FAB-AB43-7E73-04168C6073E6}"/>
              </a:ext>
            </a:extLst>
          </p:cNvPr>
          <p:cNvSpPr>
            <a:spLocks noGrp="1"/>
          </p:cNvSpPr>
          <p:nvPr>
            <p:ph type="body" sz="quarter" idx="10"/>
          </p:nvPr>
        </p:nvSpPr>
        <p:spPr>
          <a:xfrm>
            <a:off x="5402966" y="1468574"/>
            <a:ext cx="3049305" cy="2715024"/>
          </a:xfrm>
        </p:spPr>
        <p:txBody>
          <a:bodyPr>
            <a:normAutofit/>
          </a:bodyPr>
          <a:lstStyle/>
          <a:p>
            <a:pPr marL="285750" indent="-285750">
              <a:buFont typeface="Arial" panose="020B0604020202020204" pitchFamily="34" charset="0"/>
              <a:buChar char="•"/>
            </a:pPr>
            <a:r>
              <a:rPr lang="da-DK"/>
              <a:t>Er der nogle sammensætninger, der overrasker jer?</a:t>
            </a:r>
          </a:p>
          <a:p>
            <a:pPr marL="285750" indent="-285750">
              <a:buFont typeface="Arial" panose="020B0604020202020204" pitchFamily="34" charset="0"/>
              <a:buChar char="•"/>
            </a:pPr>
            <a:r>
              <a:rPr lang="da-DK"/>
              <a:t>Hvorfor valgte I, som I gjorde? Hvad havde betydning for jeres svar?</a:t>
            </a:r>
          </a:p>
          <a:p>
            <a:pPr marL="285750" indent="-285750">
              <a:buFont typeface="Arial" panose="020B0604020202020204" pitchFamily="34" charset="0"/>
              <a:buChar char="•"/>
            </a:pPr>
            <a:r>
              <a:rPr lang="da-DK"/>
              <a:t>Kan man overhovedet sige noget om, hvad folk laver ud fra deres udseende og interesser?</a:t>
            </a:r>
          </a:p>
          <a:p>
            <a:endParaRPr lang="da-DK"/>
          </a:p>
        </p:txBody>
      </p:sp>
      <p:pic>
        <p:nvPicPr>
          <p:cNvPr id="5" name="Billede 4">
            <a:extLst>
              <a:ext uri="{FF2B5EF4-FFF2-40B4-BE49-F238E27FC236}">
                <a16:creationId xmlns:a16="http://schemas.microsoft.com/office/drawing/2014/main" id="{18D538B8-6382-826D-A881-0E4F2AF99DCA}"/>
              </a:ext>
            </a:extLst>
          </p:cNvPr>
          <p:cNvPicPr>
            <a:picLocks noChangeAspect="1"/>
          </p:cNvPicPr>
          <p:nvPr/>
        </p:nvPicPr>
        <p:blipFill>
          <a:blip r:embed="rId3"/>
          <a:srcRect l="10180" t="12127" r="10515" b="4165"/>
          <a:stretch>
            <a:fillRect/>
          </a:stretch>
        </p:blipFill>
        <p:spPr>
          <a:xfrm>
            <a:off x="1937802" y="233546"/>
            <a:ext cx="3130760" cy="4676407"/>
          </a:xfrm>
          <a:prstGeom prst="rect">
            <a:avLst/>
          </a:prstGeom>
        </p:spPr>
      </p:pic>
      <p:sp>
        <p:nvSpPr>
          <p:cNvPr id="6" name="Tekstfelt 5">
            <a:extLst>
              <a:ext uri="{FF2B5EF4-FFF2-40B4-BE49-F238E27FC236}">
                <a16:creationId xmlns:a16="http://schemas.microsoft.com/office/drawing/2014/main" id="{83818459-4DB0-39C1-A6FC-43FE9D8782DD}"/>
              </a:ext>
            </a:extLst>
          </p:cNvPr>
          <p:cNvSpPr txBox="1"/>
          <p:nvPr/>
        </p:nvSpPr>
        <p:spPr>
          <a:xfrm>
            <a:off x="1977958" y="1201479"/>
            <a:ext cx="1485090" cy="572198"/>
          </a:xfrm>
          <a:prstGeom prst="rect">
            <a:avLst/>
          </a:prstGeom>
          <a:solidFill>
            <a:schemeClr val="bg1">
              <a:alpha val="80000"/>
            </a:schemeClr>
          </a:solidFill>
        </p:spPr>
        <p:txBody>
          <a:bodyPr vert="horz" wrap="square" lIns="0" tIns="0" rIns="0" bIns="0" rtlCol="0" anchor="ctr">
            <a:noAutofit/>
          </a:bodyPr>
          <a:lstStyle/>
          <a:p>
            <a:pPr algn="ctr"/>
            <a:r>
              <a:rPr lang="da-DK" sz="1800" b="1">
                <a:solidFill>
                  <a:srgbClr val="00558F"/>
                </a:solidFill>
                <a:latin typeface="Arial" charset="0"/>
                <a:ea typeface="Arial" charset="0"/>
                <a:cs typeface="Arial" charset="0"/>
              </a:rPr>
              <a:t>Biolog</a:t>
            </a:r>
            <a:endParaRPr lang="da-DK" sz="1800" b="1" i="0" spc="0">
              <a:solidFill>
                <a:srgbClr val="00558F"/>
              </a:solidFill>
              <a:latin typeface="Arial" charset="0"/>
              <a:ea typeface="Arial" charset="0"/>
              <a:cs typeface="Arial" charset="0"/>
            </a:endParaRPr>
          </a:p>
        </p:txBody>
      </p:sp>
      <p:sp>
        <p:nvSpPr>
          <p:cNvPr id="7" name="Tekstfelt 6">
            <a:extLst>
              <a:ext uri="{FF2B5EF4-FFF2-40B4-BE49-F238E27FC236}">
                <a16:creationId xmlns:a16="http://schemas.microsoft.com/office/drawing/2014/main" id="{4BCCC6E3-3E44-1FFC-AF0D-C7B35EDB2AF2}"/>
              </a:ext>
            </a:extLst>
          </p:cNvPr>
          <p:cNvSpPr txBox="1"/>
          <p:nvPr/>
        </p:nvSpPr>
        <p:spPr>
          <a:xfrm>
            <a:off x="3530727" y="1201478"/>
            <a:ext cx="1485090" cy="572198"/>
          </a:xfrm>
          <a:prstGeom prst="rect">
            <a:avLst/>
          </a:prstGeom>
          <a:solidFill>
            <a:schemeClr val="bg1">
              <a:alpha val="80000"/>
            </a:schemeClr>
          </a:solidFill>
        </p:spPr>
        <p:txBody>
          <a:bodyPr vert="horz" wrap="square" lIns="0" tIns="0" rIns="0" bIns="0" rtlCol="0" anchor="ctr">
            <a:noAutofit/>
          </a:bodyPr>
          <a:lstStyle/>
          <a:p>
            <a:pPr algn="ctr"/>
            <a:r>
              <a:rPr lang="da-DK" sz="1800" b="1">
                <a:solidFill>
                  <a:srgbClr val="00558F"/>
                </a:solidFill>
                <a:latin typeface="Arial" charset="0"/>
                <a:ea typeface="Arial" charset="0"/>
                <a:cs typeface="Arial" charset="0"/>
              </a:rPr>
              <a:t>Ingeniør</a:t>
            </a:r>
            <a:endParaRPr lang="da-DK" sz="1800" b="1" i="0" spc="0">
              <a:solidFill>
                <a:srgbClr val="00558F"/>
              </a:solidFill>
              <a:latin typeface="Arial" charset="0"/>
              <a:ea typeface="Arial" charset="0"/>
              <a:cs typeface="Arial" charset="0"/>
            </a:endParaRPr>
          </a:p>
        </p:txBody>
      </p:sp>
      <p:sp>
        <p:nvSpPr>
          <p:cNvPr id="8" name="Tekstfelt 7">
            <a:extLst>
              <a:ext uri="{FF2B5EF4-FFF2-40B4-BE49-F238E27FC236}">
                <a16:creationId xmlns:a16="http://schemas.microsoft.com/office/drawing/2014/main" id="{20123862-AC04-E1CB-2D6F-FF0E0131FCC9}"/>
              </a:ext>
            </a:extLst>
          </p:cNvPr>
          <p:cNvSpPr txBox="1"/>
          <p:nvPr/>
        </p:nvSpPr>
        <p:spPr>
          <a:xfrm>
            <a:off x="1977958" y="2741608"/>
            <a:ext cx="1485090" cy="572198"/>
          </a:xfrm>
          <a:prstGeom prst="rect">
            <a:avLst/>
          </a:prstGeom>
          <a:solidFill>
            <a:schemeClr val="bg1">
              <a:alpha val="80000"/>
            </a:schemeClr>
          </a:solidFill>
        </p:spPr>
        <p:txBody>
          <a:bodyPr vert="horz" wrap="square" lIns="0" tIns="0" rIns="0" bIns="0" rtlCol="0" anchor="ctr">
            <a:noAutofit/>
          </a:bodyPr>
          <a:lstStyle/>
          <a:p>
            <a:pPr algn="ctr"/>
            <a:r>
              <a:rPr lang="da-DK" sz="1800" b="1">
                <a:solidFill>
                  <a:srgbClr val="00558F"/>
                </a:solidFill>
                <a:latin typeface="Arial" charset="0"/>
                <a:ea typeface="Arial" charset="0"/>
                <a:cs typeface="Arial" charset="0"/>
              </a:rPr>
              <a:t>Pædagog</a:t>
            </a:r>
            <a:endParaRPr lang="da-DK" sz="1800" b="1" i="0" spc="0">
              <a:solidFill>
                <a:srgbClr val="00558F"/>
              </a:solidFill>
              <a:latin typeface="Arial" charset="0"/>
              <a:ea typeface="Arial" charset="0"/>
              <a:cs typeface="Arial" charset="0"/>
            </a:endParaRPr>
          </a:p>
        </p:txBody>
      </p:sp>
      <p:sp>
        <p:nvSpPr>
          <p:cNvPr id="9" name="Tekstfelt 8">
            <a:extLst>
              <a:ext uri="{FF2B5EF4-FFF2-40B4-BE49-F238E27FC236}">
                <a16:creationId xmlns:a16="http://schemas.microsoft.com/office/drawing/2014/main" id="{33ADC011-B804-CAB8-4942-3DFEC2798D6C}"/>
              </a:ext>
            </a:extLst>
          </p:cNvPr>
          <p:cNvSpPr txBox="1"/>
          <p:nvPr/>
        </p:nvSpPr>
        <p:spPr>
          <a:xfrm>
            <a:off x="3530727" y="2741607"/>
            <a:ext cx="1485090" cy="572198"/>
          </a:xfrm>
          <a:prstGeom prst="rect">
            <a:avLst/>
          </a:prstGeom>
          <a:solidFill>
            <a:schemeClr val="bg1">
              <a:alpha val="80000"/>
            </a:schemeClr>
          </a:solidFill>
        </p:spPr>
        <p:txBody>
          <a:bodyPr vert="horz" wrap="square" lIns="0" tIns="0" rIns="0" bIns="0" rtlCol="0" anchor="ctr">
            <a:noAutofit/>
          </a:bodyPr>
          <a:lstStyle/>
          <a:p>
            <a:pPr algn="ctr"/>
            <a:r>
              <a:rPr lang="da-DK" sz="1800" b="1">
                <a:solidFill>
                  <a:srgbClr val="00558F"/>
                </a:solidFill>
                <a:latin typeface="Arial" charset="0"/>
                <a:ea typeface="Arial" charset="0"/>
                <a:cs typeface="Arial" charset="0"/>
              </a:rPr>
              <a:t>Fysiker</a:t>
            </a:r>
            <a:endParaRPr lang="da-DK" sz="1800" b="1" i="0" spc="0">
              <a:solidFill>
                <a:srgbClr val="00558F"/>
              </a:solidFill>
              <a:latin typeface="Arial" charset="0"/>
              <a:ea typeface="Arial" charset="0"/>
              <a:cs typeface="Arial" charset="0"/>
            </a:endParaRPr>
          </a:p>
        </p:txBody>
      </p:sp>
      <p:sp>
        <p:nvSpPr>
          <p:cNvPr id="10" name="Tekstfelt 9">
            <a:extLst>
              <a:ext uri="{FF2B5EF4-FFF2-40B4-BE49-F238E27FC236}">
                <a16:creationId xmlns:a16="http://schemas.microsoft.com/office/drawing/2014/main" id="{7595E9BE-F7AC-8CAC-45D4-1DC3277D6193}"/>
              </a:ext>
            </a:extLst>
          </p:cNvPr>
          <p:cNvSpPr txBox="1"/>
          <p:nvPr/>
        </p:nvSpPr>
        <p:spPr>
          <a:xfrm>
            <a:off x="1977958" y="4281736"/>
            <a:ext cx="1485090" cy="572198"/>
          </a:xfrm>
          <a:prstGeom prst="rect">
            <a:avLst/>
          </a:prstGeom>
          <a:solidFill>
            <a:schemeClr val="bg1">
              <a:alpha val="80000"/>
            </a:schemeClr>
          </a:solidFill>
        </p:spPr>
        <p:txBody>
          <a:bodyPr vert="horz" wrap="square" lIns="0" tIns="0" rIns="0" bIns="0" rtlCol="0" anchor="ctr">
            <a:noAutofit/>
          </a:bodyPr>
          <a:lstStyle/>
          <a:p>
            <a:pPr algn="ctr"/>
            <a:r>
              <a:rPr lang="da-DK" sz="1800" b="1">
                <a:solidFill>
                  <a:srgbClr val="00558F"/>
                </a:solidFill>
                <a:latin typeface="Arial" charset="0"/>
                <a:ea typeface="Arial" charset="0"/>
                <a:cs typeface="Arial" charset="0"/>
              </a:rPr>
              <a:t>Frisør</a:t>
            </a:r>
            <a:endParaRPr lang="da-DK" sz="1800" b="1" i="0" spc="0">
              <a:solidFill>
                <a:srgbClr val="00558F"/>
              </a:solidFill>
              <a:latin typeface="Arial" charset="0"/>
              <a:ea typeface="Arial" charset="0"/>
              <a:cs typeface="Arial" charset="0"/>
            </a:endParaRPr>
          </a:p>
        </p:txBody>
      </p:sp>
      <p:sp>
        <p:nvSpPr>
          <p:cNvPr id="11" name="Tekstfelt 10">
            <a:extLst>
              <a:ext uri="{FF2B5EF4-FFF2-40B4-BE49-F238E27FC236}">
                <a16:creationId xmlns:a16="http://schemas.microsoft.com/office/drawing/2014/main" id="{D199E7A0-2DE7-C8DB-EFD2-10BE5B857D35}"/>
              </a:ext>
            </a:extLst>
          </p:cNvPr>
          <p:cNvSpPr txBox="1"/>
          <p:nvPr/>
        </p:nvSpPr>
        <p:spPr>
          <a:xfrm>
            <a:off x="3530727" y="4281735"/>
            <a:ext cx="1485090" cy="572198"/>
          </a:xfrm>
          <a:prstGeom prst="rect">
            <a:avLst/>
          </a:prstGeom>
          <a:solidFill>
            <a:schemeClr val="bg1">
              <a:alpha val="80000"/>
            </a:schemeClr>
          </a:solidFill>
        </p:spPr>
        <p:txBody>
          <a:bodyPr vert="horz" wrap="square" lIns="0" tIns="0" rIns="0" bIns="0" rtlCol="0" anchor="ctr">
            <a:noAutofit/>
          </a:bodyPr>
          <a:lstStyle/>
          <a:p>
            <a:pPr algn="ctr"/>
            <a:r>
              <a:rPr lang="da-DK" sz="1800" b="1">
                <a:solidFill>
                  <a:srgbClr val="00558F"/>
                </a:solidFill>
                <a:latin typeface="Arial" charset="0"/>
                <a:ea typeface="Arial" charset="0"/>
                <a:cs typeface="Arial" charset="0"/>
              </a:rPr>
              <a:t>Psykolog</a:t>
            </a:r>
            <a:endParaRPr lang="da-DK" sz="1800" b="1" i="0" spc="0">
              <a:solidFill>
                <a:srgbClr val="00558F"/>
              </a:solidFill>
              <a:latin typeface="Arial" charset="0"/>
              <a:ea typeface="Arial" charset="0"/>
              <a:cs typeface="Arial" charset="0"/>
            </a:endParaRPr>
          </a:p>
        </p:txBody>
      </p:sp>
    </p:spTree>
    <p:extLst>
      <p:ext uri="{BB962C8B-B14F-4D97-AF65-F5344CB8AC3E}">
        <p14:creationId xmlns:p14="http://schemas.microsoft.com/office/powerpoint/2010/main" val="308241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Office-tema">
  <a:themeElements>
    <a:clrScheme name="NVHus Farvetema 2018">
      <a:dk1>
        <a:srgbClr val="000000"/>
      </a:dk1>
      <a:lt1>
        <a:srgbClr val="FFFFFF"/>
      </a:lt1>
      <a:dk2>
        <a:srgbClr val="767675"/>
      </a:dk2>
      <a:lt2>
        <a:srgbClr val="D7D8D6"/>
      </a:lt2>
      <a:accent1>
        <a:srgbClr val="542A7E"/>
      </a:accent1>
      <a:accent2>
        <a:srgbClr val="B1D560"/>
      </a:accent2>
      <a:accent3>
        <a:srgbClr val="FFA340"/>
      </a:accent3>
      <a:accent4>
        <a:srgbClr val="50B3F0"/>
      </a:accent4>
      <a:accent5>
        <a:srgbClr val="8C68A9"/>
      </a:accent5>
      <a:accent6>
        <a:srgbClr val="DDD3E5"/>
      </a:accent6>
      <a:hlink>
        <a:srgbClr val="0563C1"/>
      </a:hlink>
      <a:folHlink>
        <a:srgbClr val="FF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oAutofit/>
      </a:bodyPr>
      <a:lstStyle>
        <a:defPPr>
          <a:defRPr sz="1100" b="0" i="0" spc="0" dirty="0" err="1" smtClean="0">
            <a:solidFill>
              <a:schemeClr val="tx1"/>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PP skabelon" id="{CA326379-2B7E-4217-88E9-77418C7E3077}" vid="{36B58192-D2A9-4164-ABC6-077327A93F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9BE2C369CB9F6488B5DF7B170CB6422" ma:contentTypeVersion="16" ma:contentTypeDescription="Opret et nyt dokument." ma:contentTypeScope="" ma:versionID="916b11f63e24c882d7ff65c53d0112e1">
  <xsd:schema xmlns:xsd="http://www.w3.org/2001/XMLSchema" xmlns:xs="http://www.w3.org/2001/XMLSchema" xmlns:p="http://schemas.microsoft.com/office/2006/metadata/properties" xmlns:ns2="2d7a26e4-f686-4080-88e3-b3726c21f0b9" xmlns:ns3="d2fdaef2-5a04-4858-8973-1b7d127da1fa" targetNamespace="http://schemas.microsoft.com/office/2006/metadata/properties" ma:root="true" ma:fieldsID="9fa5feaa170933d8cc3db2cbcb42ac6d" ns2:_="" ns3:_="">
    <xsd:import namespace="2d7a26e4-f686-4080-88e3-b3726c21f0b9"/>
    <xsd:import namespace="d2fdaef2-5a04-4858-8973-1b7d127da1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a26e4-f686-4080-88e3-b3726c21f0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eb5a4a2b-d8d2-47e8-af22-e71a846b509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fdaef2-5a04-4858-8973-1b7d127da1fa"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4" nillable="true" ma:displayName="Taxonomy Catch All Column" ma:hidden="true" ma:list="{d2e6e459-89cc-40e2-a681-f418dc608d72}" ma:internalName="TaxCatchAll" ma:showField="CatchAllData" ma:web="d2fdaef2-5a04-4858-8973-1b7d127da1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2fdaef2-5a04-4858-8973-1b7d127da1fa">
      <UserInfo>
        <DisplayName>Anders Dahlstrup</DisplayName>
        <AccountId>246</AccountId>
        <AccountType/>
      </UserInfo>
      <UserInfo>
        <DisplayName>SharingLinks.ba528a43-ae8d-4c17-a271-f7573a3cb76a.OrganizationEdit.95559a11-0511-4e44-9486-4f8751930b72</DisplayName>
        <AccountId>51</AccountId>
        <AccountType/>
      </UserInfo>
      <UserInfo>
        <DisplayName>SharingLinks.eaf68ad5-53cf-4571-891d-b12f0ae18b92.OrganizationEdit.478eb8e1-4f5e-4b2c-9c2d-61bd2afe368c</DisplayName>
        <AccountId>243</AccountId>
        <AccountType/>
      </UserInfo>
      <UserInfo>
        <DisplayName>Simon Olling Rebsdorf</DisplayName>
        <AccountId>46</AccountId>
        <AccountType/>
      </UserInfo>
      <UserInfo>
        <DisplayName>Torben Winberg</DisplayName>
        <AccountId>354</AccountId>
        <AccountType/>
      </UserInfo>
      <UserInfo>
        <DisplayName>Christina  Mikkelsen</DisplayName>
        <AccountId>404</AccountId>
        <AccountType/>
      </UserInfo>
    </SharedWithUsers>
    <TaxCatchAll xmlns="d2fdaef2-5a04-4858-8973-1b7d127da1fa" xsi:nil="true"/>
    <lcf76f155ced4ddcb4097134ff3c332f xmlns="2d7a26e4-f686-4080-88e3-b3726c21f0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52D7D0-B474-45FB-A657-C51941818DBD}">
  <ds:schemaRefs>
    <ds:schemaRef ds:uri="2d7a26e4-f686-4080-88e3-b3726c21f0b9"/>
    <ds:schemaRef ds:uri="d2fdaef2-5a04-4858-8973-1b7d127da1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DF8A9B2-C024-4469-99D2-4B2E3FDAA82F}">
  <ds:schemaRefs>
    <ds:schemaRef ds:uri="http://schemas.microsoft.com/sharepoint/v3/contenttype/forms"/>
  </ds:schemaRefs>
</ds:datastoreItem>
</file>

<file path=customXml/itemProps3.xml><?xml version="1.0" encoding="utf-8"?>
<ds:datastoreItem xmlns:ds="http://schemas.openxmlformats.org/officeDocument/2006/customXml" ds:itemID="{8A13CAB8-7060-433B-B5BE-E58E8FC56999}">
  <ds:schemaRefs>
    <ds:schemaRef ds:uri="d2fdaef2-5a04-4858-8973-1b7d127da1fa"/>
    <ds:schemaRef ds:uri="http://www.w3.org/XML/1998/namespace"/>
    <ds:schemaRef ds:uri="http://schemas.microsoft.com/office/2006/documentManagement/types"/>
    <ds:schemaRef ds:uri="http://purl.org/dc/dcmitype/"/>
    <ds:schemaRef ds:uri="2d7a26e4-f686-4080-88e3-b3726c21f0b9"/>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Office-tema</Template>
  <TotalTime>59</TotalTime>
  <Words>2269</Words>
  <Application>Microsoft Macintosh PowerPoint</Application>
  <PresentationFormat>Skærmshow (16:9)</PresentationFormat>
  <Paragraphs>206</Paragraphs>
  <Slides>13</Slides>
  <Notes>12</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13</vt:i4>
      </vt:variant>
    </vt:vector>
  </HeadingPairs>
  <TitlesOfParts>
    <vt:vector size="16" baseType="lpstr">
      <vt:lpstr>Arial</vt:lpstr>
      <vt:lpstr>Calibri</vt:lpstr>
      <vt:lpstr>Office-tema</vt:lpstr>
      <vt:lpstr>Forskellighed</vt:lpstr>
      <vt:lpstr>Program</vt:lpstr>
      <vt:lpstr>Kend virksomheden</vt:lpstr>
      <vt:lpstr>Forbered spørgsmål</vt:lpstr>
      <vt:lpstr>1, 2, mange</vt:lpstr>
      <vt:lpstr>PowerPoint-præsentation</vt:lpstr>
      <vt:lpstr>Hvad gør os mennesker forskellige?</vt:lpstr>
      <vt:lpstr>Hvad laver jeg?</vt:lpstr>
      <vt:lpstr>PowerPoint-præsentation</vt:lpstr>
      <vt:lpstr>Forskellighed på arbejdspladser</vt:lpstr>
      <vt:lpstr>Spørgsmål  til podcast </vt:lpstr>
      <vt:lpstr>Fortæl om din dag</vt:lpstr>
      <vt:lpstr>Hav en fantastisk Science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Mørk Andersen</dc:creator>
  <cp:lastModifiedBy>Marie Mørk Andersen</cp:lastModifiedBy>
  <cp:revision>17</cp:revision>
  <dcterms:created xsi:type="dcterms:W3CDTF">2022-03-03T11:09:09Z</dcterms:created>
  <dcterms:modified xsi:type="dcterms:W3CDTF">2025-08-14T10:40:53Z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0x010100C9BE2C369CB9F6488B5DF7B170CB6422</vt:lpwstr>
  </property>
</Properties>
</file>