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8" r:id="rId7"/>
    <p:sldId id="259" r:id="rId8"/>
    <p:sldId id="271" r:id="rId9"/>
    <p:sldId id="261" r:id="rId10"/>
    <p:sldId id="260" r:id="rId11"/>
    <p:sldId id="262" r:id="rId12"/>
    <p:sldId id="263" r:id="rId13"/>
    <p:sldId id="269" r:id="rId14"/>
    <p:sldId id="265" r:id="rId15"/>
    <p:sldId id="266" r:id="rId16"/>
    <p:sldId id="267" r:id="rId17"/>
    <p:sldId id="270" r:id="rId1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C7334-89AD-4544-809A-66D503A64F2C}" v="31" dt="2025-07-03T10:05:47.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28" autoAdjust="0"/>
    <p:restoredTop sz="82755"/>
  </p:normalViewPr>
  <p:slideViewPr>
    <p:cSldViewPr snapToGrid="0">
      <p:cViewPr>
        <p:scale>
          <a:sx n="142" d="100"/>
          <a:sy n="142" d="100"/>
        </p:scale>
        <p:origin x="1272"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 Mørk Andersen" userId="35489baa-9c84-4d4c-8fc4-a95cc2bfed30" providerId="ADAL" clId="{AB2C7334-89AD-4544-809A-66D503A64F2C}"/>
    <pc:docChg chg="undo custSel addSld delSld modSld modMainMaster">
      <pc:chgData name="Marie Mørk Andersen" userId="35489baa-9c84-4d4c-8fc4-a95cc2bfed30" providerId="ADAL" clId="{AB2C7334-89AD-4544-809A-66D503A64F2C}" dt="2025-07-03T10:07:10.547" v="462" actId="1036"/>
      <pc:docMkLst>
        <pc:docMk/>
      </pc:docMkLst>
      <pc:sldChg chg="addSp delSp modSp mod modClrScheme chgLayout">
        <pc:chgData name="Marie Mørk Andersen" userId="35489baa-9c84-4d4c-8fc4-a95cc2bfed30" providerId="ADAL" clId="{AB2C7334-89AD-4544-809A-66D503A64F2C}" dt="2025-07-03T10:07:10.547" v="462" actId="1036"/>
        <pc:sldMkLst>
          <pc:docMk/>
          <pc:sldMk cId="797926477" sldId="256"/>
        </pc:sldMkLst>
        <pc:spChg chg="del mod ord">
          <ac:chgData name="Marie Mørk Andersen" userId="35489baa-9c84-4d4c-8fc4-a95cc2bfed30" providerId="ADAL" clId="{AB2C7334-89AD-4544-809A-66D503A64F2C}" dt="2025-07-03T09:41:46.957" v="102" actId="478"/>
          <ac:spMkLst>
            <pc:docMk/>
            <pc:sldMk cId="797926477" sldId="256"/>
            <ac:spMk id="2" creationId="{53EA69EB-D381-23F5-568C-8FE7EB23788E}"/>
          </ac:spMkLst>
        </pc:spChg>
        <pc:spChg chg="mod ord">
          <ac:chgData name="Marie Mørk Andersen" userId="35489baa-9c84-4d4c-8fc4-a95cc2bfed30" providerId="ADAL" clId="{AB2C7334-89AD-4544-809A-66D503A64F2C}" dt="2025-07-03T10:07:10.547" v="462" actId="1036"/>
          <ac:spMkLst>
            <pc:docMk/>
            <pc:sldMk cId="797926477" sldId="256"/>
            <ac:spMk id="3" creationId="{C1A863E8-239C-182F-E183-BFDABCCF0B2E}"/>
          </ac:spMkLst>
        </pc:spChg>
        <pc:spChg chg="add del mod">
          <ac:chgData name="Marie Mørk Andersen" userId="35489baa-9c84-4d4c-8fc4-a95cc2bfed30" providerId="ADAL" clId="{AB2C7334-89AD-4544-809A-66D503A64F2C}" dt="2025-07-03T09:41:49.544" v="103" actId="478"/>
          <ac:spMkLst>
            <pc:docMk/>
            <pc:sldMk cId="797926477" sldId="256"/>
            <ac:spMk id="8" creationId="{BDEC1C2A-AB7C-0EFA-5D50-7AFEB48F33FF}"/>
          </ac:spMkLst>
        </pc:spChg>
        <pc:spChg chg="add mod">
          <ac:chgData name="Marie Mørk Andersen" userId="35489baa-9c84-4d4c-8fc4-a95cc2bfed30" providerId="ADAL" clId="{AB2C7334-89AD-4544-809A-66D503A64F2C}" dt="2025-07-03T10:07:00.825" v="441" actId="120"/>
          <ac:spMkLst>
            <pc:docMk/>
            <pc:sldMk cId="797926477" sldId="256"/>
            <ac:spMk id="14" creationId="{F2368F7C-EAE3-87D9-2D78-35857AC8BC36}"/>
          </ac:spMkLst>
        </pc:spChg>
        <pc:grpChg chg="add mod">
          <ac:chgData name="Marie Mørk Andersen" userId="35489baa-9c84-4d4c-8fc4-a95cc2bfed30" providerId="ADAL" clId="{AB2C7334-89AD-4544-809A-66D503A64F2C}" dt="2025-07-03T09:55:38.522" v="195" actId="164"/>
          <ac:grpSpMkLst>
            <pc:docMk/>
            <pc:sldMk cId="797926477" sldId="256"/>
            <ac:grpSpMk id="13" creationId="{CAA5625C-99B4-2F5A-2EAB-2B6537FD5518}"/>
          </ac:grpSpMkLst>
        </pc:grpChg>
        <pc:picChg chg="del">
          <ac:chgData name="Marie Mørk Andersen" userId="35489baa-9c84-4d4c-8fc4-a95cc2bfed30" providerId="ADAL" clId="{AB2C7334-89AD-4544-809A-66D503A64F2C}" dt="2025-07-03T09:55:25.874" v="193" actId="478"/>
          <ac:picMkLst>
            <pc:docMk/>
            <pc:sldMk cId="797926477" sldId="256"/>
            <ac:picMk id="5" creationId="{42CB53E2-5327-19B3-18C5-CCB05393B150}"/>
          </ac:picMkLst>
        </pc:picChg>
        <pc:picChg chg="add mod">
          <ac:chgData name="Marie Mørk Andersen" userId="35489baa-9c84-4d4c-8fc4-a95cc2bfed30" providerId="ADAL" clId="{AB2C7334-89AD-4544-809A-66D503A64F2C}" dt="2025-07-03T10:07:10.547" v="462" actId="1036"/>
          <ac:picMkLst>
            <pc:docMk/>
            <pc:sldMk cId="797926477" sldId="256"/>
            <ac:picMk id="6" creationId="{BFBF2226-A4C4-6F39-DCE6-98C9F6C4FAE5}"/>
          </ac:picMkLst>
        </pc:picChg>
        <pc:picChg chg="add mod modCrop">
          <ac:chgData name="Marie Mørk Andersen" userId="35489baa-9c84-4d4c-8fc4-a95cc2bfed30" providerId="ADAL" clId="{AB2C7334-89AD-4544-809A-66D503A64F2C}" dt="2025-07-03T09:55:38.522" v="195" actId="164"/>
          <ac:picMkLst>
            <pc:docMk/>
            <pc:sldMk cId="797926477" sldId="256"/>
            <ac:picMk id="10" creationId="{6A5DC768-72A8-FA89-058E-533EB7221D04}"/>
          </ac:picMkLst>
        </pc:picChg>
        <pc:picChg chg="add mod">
          <ac:chgData name="Marie Mørk Andersen" userId="35489baa-9c84-4d4c-8fc4-a95cc2bfed30" providerId="ADAL" clId="{AB2C7334-89AD-4544-809A-66D503A64F2C}" dt="2025-07-03T09:55:38.522" v="195" actId="164"/>
          <ac:picMkLst>
            <pc:docMk/>
            <pc:sldMk cId="797926477" sldId="256"/>
            <ac:picMk id="12" creationId="{9CD00B7B-3470-3596-30BB-26940A3E91F6}"/>
          </ac:picMkLst>
        </pc:picChg>
      </pc:sldChg>
      <pc:sldChg chg="addSp delSp modSp mod modNotesTx">
        <pc:chgData name="Marie Mørk Andersen" userId="35489baa-9c84-4d4c-8fc4-a95cc2bfed30" providerId="ADAL" clId="{AB2C7334-89AD-4544-809A-66D503A64F2C}" dt="2025-07-03T10:02:08.048" v="318" actId="20577"/>
        <pc:sldMkLst>
          <pc:docMk/>
          <pc:sldMk cId="43336136" sldId="257"/>
        </pc:sldMkLst>
        <pc:spChg chg="mod">
          <ac:chgData name="Marie Mørk Andersen" userId="35489baa-9c84-4d4c-8fc4-a95cc2bfed30" providerId="ADAL" clId="{AB2C7334-89AD-4544-809A-66D503A64F2C}" dt="2025-07-03T09:21:47.574" v="30" actId="113"/>
          <ac:spMkLst>
            <pc:docMk/>
            <pc:sldMk cId="43336136" sldId="257"/>
            <ac:spMk id="2" creationId="{140FA7FD-6DDA-3A64-375E-55804BA003E4}"/>
          </ac:spMkLst>
        </pc:spChg>
        <pc:spChg chg="mod">
          <ac:chgData name="Marie Mørk Andersen" userId="35489baa-9c84-4d4c-8fc4-a95cc2bfed30" providerId="ADAL" clId="{AB2C7334-89AD-4544-809A-66D503A64F2C}" dt="2025-07-03T09:22:09.329" v="33" actId="14100"/>
          <ac:spMkLst>
            <pc:docMk/>
            <pc:sldMk cId="43336136" sldId="257"/>
            <ac:spMk id="3" creationId="{75658794-2D22-4ADF-711C-9BC2A7EC0500}"/>
          </ac:spMkLst>
        </pc:spChg>
        <pc:grpChg chg="add mod">
          <ac:chgData name="Marie Mørk Andersen" userId="35489baa-9c84-4d4c-8fc4-a95cc2bfed30" providerId="ADAL" clId="{AB2C7334-89AD-4544-809A-66D503A64F2C}" dt="2025-07-03T09:55:43.407" v="197"/>
          <ac:grpSpMkLst>
            <pc:docMk/>
            <pc:sldMk cId="43336136" sldId="257"/>
            <ac:grpSpMk id="6" creationId="{5426A8A6-5217-C19C-EC95-FEC19456A885}"/>
          </ac:grpSpMkLst>
        </pc:grpChg>
        <pc:picChg chg="del">
          <ac:chgData name="Marie Mørk Andersen" userId="35489baa-9c84-4d4c-8fc4-a95cc2bfed30" providerId="ADAL" clId="{AB2C7334-89AD-4544-809A-66D503A64F2C}" dt="2025-07-03T09:55:42.523" v="196" actId="478"/>
          <ac:picMkLst>
            <pc:docMk/>
            <pc:sldMk cId="43336136" sldId="257"/>
            <ac:picMk id="4" creationId="{04827C0C-1226-BF95-026E-AA0392CA6518}"/>
          </ac:picMkLst>
        </pc:picChg>
        <pc:picChg chg="add mod">
          <ac:chgData name="Marie Mørk Andersen" userId="35489baa-9c84-4d4c-8fc4-a95cc2bfed30" providerId="ADAL" clId="{AB2C7334-89AD-4544-809A-66D503A64F2C}" dt="2025-07-03T09:42:04.112" v="108" actId="1076"/>
          <ac:picMkLst>
            <pc:docMk/>
            <pc:sldMk cId="43336136" sldId="257"/>
            <ac:picMk id="5" creationId="{6D8096F5-3C95-1D74-08D1-A0EF49D996C4}"/>
          </ac:picMkLst>
        </pc:picChg>
        <pc:picChg chg="mod">
          <ac:chgData name="Marie Mørk Andersen" userId="35489baa-9c84-4d4c-8fc4-a95cc2bfed30" providerId="ADAL" clId="{AB2C7334-89AD-4544-809A-66D503A64F2C}" dt="2025-07-03T09:55:43.407" v="197"/>
          <ac:picMkLst>
            <pc:docMk/>
            <pc:sldMk cId="43336136" sldId="257"/>
            <ac:picMk id="7" creationId="{E75BAD16-4E8F-0473-4395-8CF55009CBFB}"/>
          </ac:picMkLst>
        </pc:picChg>
        <pc:picChg chg="mod">
          <ac:chgData name="Marie Mørk Andersen" userId="35489baa-9c84-4d4c-8fc4-a95cc2bfed30" providerId="ADAL" clId="{AB2C7334-89AD-4544-809A-66D503A64F2C}" dt="2025-07-03T09:55:43.407" v="197"/>
          <ac:picMkLst>
            <pc:docMk/>
            <pc:sldMk cId="43336136" sldId="257"/>
            <ac:picMk id="8" creationId="{6020D687-23AE-1413-B946-94ED665A3372}"/>
          </ac:picMkLst>
        </pc:picChg>
      </pc:sldChg>
      <pc:sldChg chg="addSp delSp modSp mod modNotesTx">
        <pc:chgData name="Marie Mørk Andersen" userId="35489baa-9c84-4d4c-8fc4-a95cc2bfed30" providerId="ADAL" clId="{AB2C7334-89AD-4544-809A-66D503A64F2C}" dt="2025-07-03T10:02:30.304" v="326" actId="20577"/>
        <pc:sldMkLst>
          <pc:docMk/>
          <pc:sldMk cId="4127052344" sldId="258"/>
        </pc:sldMkLst>
        <pc:spChg chg="mod">
          <ac:chgData name="Marie Mørk Andersen" userId="35489baa-9c84-4d4c-8fc4-a95cc2bfed30" providerId="ADAL" clId="{AB2C7334-89AD-4544-809A-66D503A64F2C}" dt="2025-07-03T09:21:53.115" v="31" actId="113"/>
          <ac:spMkLst>
            <pc:docMk/>
            <pc:sldMk cId="4127052344" sldId="258"/>
            <ac:spMk id="2" creationId="{7E7CD58A-0AC7-C7E1-06E5-3830792A1D11}"/>
          </ac:spMkLst>
        </pc:spChg>
        <pc:spChg chg="mod">
          <ac:chgData name="Marie Mørk Andersen" userId="35489baa-9c84-4d4c-8fc4-a95cc2bfed30" providerId="ADAL" clId="{AB2C7334-89AD-4544-809A-66D503A64F2C}" dt="2025-07-03T09:55:52.233" v="200" actId="14100"/>
          <ac:spMkLst>
            <pc:docMk/>
            <pc:sldMk cId="4127052344" sldId="258"/>
            <ac:spMk id="3" creationId="{767E2725-F280-05C5-B46A-E83163B9C246}"/>
          </ac:spMkLst>
        </pc:spChg>
        <pc:grpChg chg="add mod">
          <ac:chgData name="Marie Mørk Andersen" userId="35489baa-9c84-4d4c-8fc4-a95cc2bfed30" providerId="ADAL" clId="{AB2C7334-89AD-4544-809A-66D503A64F2C}" dt="2025-07-03T09:55:46.310" v="199"/>
          <ac:grpSpMkLst>
            <pc:docMk/>
            <pc:sldMk cId="4127052344" sldId="258"/>
            <ac:grpSpMk id="5" creationId="{0E4A2BF9-9DE4-6476-B18D-20EF00E7981A}"/>
          </ac:grpSpMkLst>
        </pc:grpChg>
        <pc:picChg chg="del">
          <ac:chgData name="Marie Mørk Andersen" userId="35489baa-9c84-4d4c-8fc4-a95cc2bfed30" providerId="ADAL" clId="{AB2C7334-89AD-4544-809A-66D503A64F2C}" dt="2025-07-03T09:55:45.474" v="198" actId="478"/>
          <ac:picMkLst>
            <pc:docMk/>
            <pc:sldMk cId="4127052344" sldId="258"/>
            <ac:picMk id="4" creationId="{5E70DA5C-F1A6-5E51-7C7D-9E14D12F04A7}"/>
          </ac:picMkLst>
        </pc:picChg>
        <pc:picChg chg="mod">
          <ac:chgData name="Marie Mørk Andersen" userId="35489baa-9c84-4d4c-8fc4-a95cc2bfed30" providerId="ADAL" clId="{AB2C7334-89AD-4544-809A-66D503A64F2C}" dt="2025-07-03T09:55:46.310" v="199"/>
          <ac:picMkLst>
            <pc:docMk/>
            <pc:sldMk cId="4127052344" sldId="258"/>
            <ac:picMk id="6" creationId="{A62E74B0-03DF-9A49-5A8D-DDD2835A047F}"/>
          </ac:picMkLst>
        </pc:picChg>
        <pc:picChg chg="mod">
          <ac:chgData name="Marie Mørk Andersen" userId="35489baa-9c84-4d4c-8fc4-a95cc2bfed30" providerId="ADAL" clId="{AB2C7334-89AD-4544-809A-66D503A64F2C}" dt="2025-07-03T09:55:46.310" v="199"/>
          <ac:picMkLst>
            <pc:docMk/>
            <pc:sldMk cId="4127052344" sldId="258"/>
            <ac:picMk id="7" creationId="{0011411E-7092-D912-3FFF-0C35AFFDA439}"/>
          </ac:picMkLst>
        </pc:picChg>
      </pc:sldChg>
      <pc:sldChg chg="addSp delSp modSp mod modNotesTx">
        <pc:chgData name="Marie Mørk Andersen" userId="35489baa-9c84-4d4c-8fc4-a95cc2bfed30" providerId="ADAL" clId="{AB2C7334-89AD-4544-809A-66D503A64F2C}" dt="2025-07-03T10:02:49.289" v="327" actId="20577"/>
        <pc:sldMkLst>
          <pc:docMk/>
          <pc:sldMk cId="1178490150" sldId="259"/>
        </pc:sldMkLst>
        <pc:spChg chg="mod">
          <ac:chgData name="Marie Mørk Andersen" userId="35489baa-9c84-4d4c-8fc4-a95cc2bfed30" providerId="ADAL" clId="{AB2C7334-89AD-4544-809A-66D503A64F2C}" dt="2025-07-03T09:21:59.430" v="32" actId="113"/>
          <ac:spMkLst>
            <pc:docMk/>
            <pc:sldMk cId="1178490150" sldId="259"/>
            <ac:spMk id="2" creationId="{DCBE06DF-A4DA-C8FF-E498-FEA98B000F84}"/>
          </ac:spMkLst>
        </pc:spChg>
        <pc:spChg chg="mod">
          <ac:chgData name="Marie Mørk Andersen" userId="35489baa-9c84-4d4c-8fc4-a95cc2bfed30" providerId="ADAL" clId="{AB2C7334-89AD-4544-809A-66D503A64F2C}" dt="2025-07-03T09:53:36.081" v="169" actId="14100"/>
          <ac:spMkLst>
            <pc:docMk/>
            <pc:sldMk cId="1178490150" sldId="259"/>
            <ac:spMk id="5" creationId="{2BDC75A4-A21A-7295-04F2-477D7143F6A3}"/>
          </ac:spMkLst>
        </pc:spChg>
        <pc:spChg chg="mod">
          <ac:chgData name="Marie Mørk Andersen" userId="35489baa-9c84-4d4c-8fc4-a95cc2bfed30" providerId="ADAL" clId="{AB2C7334-89AD-4544-809A-66D503A64F2C}" dt="2025-07-03T09:56:01.833" v="204" actId="1076"/>
          <ac:spMkLst>
            <pc:docMk/>
            <pc:sldMk cId="1178490150" sldId="259"/>
            <ac:spMk id="7" creationId="{F04A1AD5-90D5-2467-1340-4552D3614528}"/>
          </ac:spMkLst>
        </pc:spChg>
        <pc:spChg chg="mod">
          <ac:chgData name="Marie Mørk Andersen" userId="35489baa-9c84-4d4c-8fc4-a95cc2bfed30" providerId="ADAL" clId="{AB2C7334-89AD-4544-809A-66D503A64F2C}" dt="2025-07-03T09:59:41.860" v="275" actId="20577"/>
          <ac:spMkLst>
            <pc:docMk/>
            <pc:sldMk cId="1178490150" sldId="259"/>
            <ac:spMk id="8" creationId="{AC4EC6DD-E032-F488-3709-45D9600BE4C9}"/>
          </ac:spMkLst>
        </pc:spChg>
        <pc:spChg chg="mod">
          <ac:chgData name="Marie Mørk Andersen" userId="35489baa-9c84-4d4c-8fc4-a95cc2bfed30" providerId="ADAL" clId="{AB2C7334-89AD-4544-809A-66D503A64F2C}" dt="2025-07-03T10:00:05.716" v="283" actId="20577"/>
          <ac:spMkLst>
            <pc:docMk/>
            <pc:sldMk cId="1178490150" sldId="259"/>
            <ac:spMk id="9" creationId="{D5DE0298-1237-DC9A-6EF6-94496B220CB1}"/>
          </ac:spMkLst>
        </pc:spChg>
        <pc:spChg chg="mod">
          <ac:chgData name="Marie Mørk Andersen" userId="35489baa-9c84-4d4c-8fc4-a95cc2bfed30" providerId="ADAL" clId="{AB2C7334-89AD-4544-809A-66D503A64F2C}" dt="2025-07-03T09:53:50.415" v="172" actId="1076"/>
          <ac:spMkLst>
            <pc:docMk/>
            <pc:sldMk cId="1178490150" sldId="259"/>
            <ac:spMk id="10" creationId="{1B1CF54D-27E0-FF83-FEC1-4EAD18BF8CF5}"/>
          </ac:spMkLst>
        </pc:spChg>
        <pc:grpChg chg="add mod">
          <ac:chgData name="Marie Mørk Andersen" userId="35489baa-9c84-4d4c-8fc4-a95cc2bfed30" providerId="ADAL" clId="{AB2C7334-89AD-4544-809A-66D503A64F2C}" dt="2025-07-03T09:55:56.438" v="202"/>
          <ac:grpSpMkLst>
            <pc:docMk/>
            <pc:sldMk cId="1178490150" sldId="259"/>
            <ac:grpSpMk id="12" creationId="{B77FB074-667D-4787-76D7-727C087172F7}"/>
          </ac:grpSpMkLst>
        </pc:grpChg>
        <pc:picChg chg="del">
          <ac:chgData name="Marie Mørk Andersen" userId="35489baa-9c84-4d4c-8fc4-a95cc2bfed30" providerId="ADAL" clId="{AB2C7334-89AD-4544-809A-66D503A64F2C}" dt="2025-07-03T09:55:55.643" v="201" actId="478"/>
          <ac:picMkLst>
            <pc:docMk/>
            <pc:sldMk cId="1178490150" sldId="259"/>
            <ac:picMk id="4" creationId="{7833A687-D842-607D-4805-4C7CCFD1E6A0}"/>
          </ac:picMkLst>
        </pc:picChg>
        <pc:picChg chg="del mod">
          <ac:chgData name="Marie Mørk Andersen" userId="35489baa-9c84-4d4c-8fc4-a95cc2bfed30" providerId="ADAL" clId="{AB2C7334-89AD-4544-809A-66D503A64F2C}" dt="2025-07-03T09:51:49.098" v="133" actId="478"/>
          <ac:picMkLst>
            <pc:docMk/>
            <pc:sldMk cId="1178490150" sldId="259"/>
            <ac:picMk id="6" creationId="{2F669A29-2271-87A6-232C-E57846DA843D}"/>
          </ac:picMkLst>
        </pc:picChg>
        <pc:picChg chg="add mod modCrop">
          <ac:chgData name="Marie Mørk Andersen" userId="35489baa-9c84-4d4c-8fc4-a95cc2bfed30" providerId="ADAL" clId="{AB2C7334-89AD-4544-809A-66D503A64F2C}" dt="2025-07-03T09:53:32.499" v="167" actId="1076"/>
          <ac:picMkLst>
            <pc:docMk/>
            <pc:sldMk cId="1178490150" sldId="259"/>
            <ac:picMk id="11" creationId="{E01F5F1D-AAE5-7A51-3BBC-4E446512E9AB}"/>
          </ac:picMkLst>
        </pc:picChg>
        <pc:picChg chg="mod">
          <ac:chgData name="Marie Mørk Andersen" userId="35489baa-9c84-4d4c-8fc4-a95cc2bfed30" providerId="ADAL" clId="{AB2C7334-89AD-4544-809A-66D503A64F2C}" dt="2025-07-03T09:55:56.438" v="202"/>
          <ac:picMkLst>
            <pc:docMk/>
            <pc:sldMk cId="1178490150" sldId="259"/>
            <ac:picMk id="13" creationId="{AA259BD2-90CC-E113-AAFF-0F6857F13DB0}"/>
          </ac:picMkLst>
        </pc:picChg>
        <pc:picChg chg="mod">
          <ac:chgData name="Marie Mørk Andersen" userId="35489baa-9c84-4d4c-8fc4-a95cc2bfed30" providerId="ADAL" clId="{AB2C7334-89AD-4544-809A-66D503A64F2C}" dt="2025-07-03T09:55:56.438" v="202"/>
          <ac:picMkLst>
            <pc:docMk/>
            <pc:sldMk cId="1178490150" sldId="259"/>
            <ac:picMk id="14" creationId="{4550116C-5815-BCFC-9925-8517C48B619D}"/>
          </ac:picMkLst>
        </pc:picChg>
      </pc:sldChg>
      <pc:sldChg chg="addSp delSp modSp mod modNotesTx">
        <pc:chgData name="Marie Mørk Andersen" userId="35489baa-9c84-4d4c-8fc4-a95cc2bfed30" providerId="ADAL" clId="{AB2C7334-89AD-4544-809A-66D503A64F2C}" dt="2025-07-03T10:03:25.409" v="346" actId="20577"/>
        <pc:sldMkLst>
          <pc:docMk/>
          <pc:sldMk cId="2261295670" sldId="260"/>
        </pc:sldMkLst>
        <pc:spChg chg="mod">
          <ac:chgData name="Marie Mørk Andersen" userId="35489baa-9c84-4d4c-8fc4-a95cc2bfed30" providerId="ADAL" clId="{AB2C7334-89AD-4544-809A-66D503A64F2C}" dt="2025-07-03T09:22:40.096" v="50" actId="1036"/>
          <ac:spMkLst>
            <pc:docMk/>
            <pc:sldMk cId="2261295670" sldId="260"/>
            <ac:spMk id="2" creationId="{04492120-3193-35C1-CA9F-49A9BCD87D66}"/>
          </ac:spMkLst>
        </pc:spChg>
        <pc:spChg chg="mod">
          <ac:chgData name="Marie Mørk Andersen" userId="35489baa-9c84-4d4c-8fc4-a95cc2bfed30" providerId="ADAL" clId="{AB2C7334-89AD-4544-809A-66D503A64F2C}" dt="2025-07-03T09:22:40.096" v="50" actId="1036"/>
          <ac:spMkLst>
            <pc:docMk/>
            <pc:sldMk cId="2261295670" sldId="260"/>
            <ac:spMk id="3" creationId="{670F45ED-AFA1-6CD7-8FF3-7F7703EEAD59}"/>
          </ac:spMkLst>
        </pc:spChg>
        <pc:grpChg chg="add mod">
          <ac:chgData name="Marie Mørk Andersen" userId="35489baa-9c84-4d4c-8fc4-a95cc2bfed30" providerId="ADAL" clId="{AB2C7334-89AD-4544-809A-66D503A64F2C}" dt="2025-07-03T09:57:03.292" v="225"/>
          <ac:grpSpMkLst>
            <pc:docMk/>
            <pc:sldMk cId="2261295670" sldId="260"/>
            <ac:grpSpMk id="5" creationId="{A89AAB1A-4B5B-AB69-4E24-F73040F9BCFD}"/>
          </ac:grpSpMkLst>
        </pc:grpChg>
        <pc:picChg chg="del">
          <ac:chgData name="Marie Mørk Andersen" userId="35489baa-9c84-4d4c-8fc4-a95cc2bfed30" providerId="ADAL" clId="{AB2C7334-89AD-4544-809A-66D503A64F2C}" dt="2025-07-03T09:57:02.525" v="224" actId="478"/>
          <ac:picMkLst>
            <pc:docMk/>
            <pc:sldMk cId="2261295670" sldId="260"/>
            <ac:picMk id="4" creationId="{6076584F-AD71-2F53-CA90-CE5B0687D89B}"/>
          </ac:picMkLst>
        </pc:picChg>
        <pc:picChg chg="mod">
          <ac:chgData name="Marie Mørk Andersen" userId="35489baa-9c84-4d4c-8fc4-a95cc2bfed30" providerId="ADAL" clId="{AB2C7334-89AD-4544-809A-66D503A64F2C}" dt="2025-07-03T09:57:03.292" v="225"/>
          <ac:picMkLst>
            <pc:docMk/>
            <pc:sldMk cId="2261295670" sldId="260"/>
            <ac:picMk id="6" creationId="{B280A940-5F85-9ED4-96A3-CE4E8B101ECE}"/>
          </ac:picMkLst>
        </pc:picChg>
        <pc:picChg chg="mod">
          <ac:chgData name="Marie Mørk Andersen" userId="35489baa-9c84-4d4c-8fc4-a95cc2bfed30" providerId="ADAL" clId="{AB2C7334-89AD-4544-809A-66D503A64F2C}" dt="2025-07-03T09:57:03.292" v="225"/>
          <ac:picMkLst>
            <pc:docMk/>
            <pc:sldMk cId="2261295670" sldId="260"/>
            <ac:picMk id="7" creationId="{FBDC9CB5-5873-E1A7-9B97-4E37133207BE}"/>
          </ac:picMkLst>
        </pc:picChg>
      </pc:sldChg>
      <pc:sldChg chg="addSp delSp modSp mod">
        <pc:chgData name="Marie Mørk Andersen" userId="35489baa-9c84-4d4c-8fc4-a95cc2bfed30" providerId="ADAL" clId="{AB2C7334-89AD-4544-809A-66D503A64F2C}" dt="2025-07-03T10:00:43.787" v="290" actId="20577"/>
        <pc:sldMkLst>
          <pc:docMk/>
          <pc:sldMk cId="483666921" sldId="261"/>
        </pc:sldMkLst>
        <pc:spChg chg="mod">
          <ac:chgData name="Marie Mørk Andersen" userId="35489baa-9c84-4d4c-8fc4-a95cc2bfed30" providerId="ADAL" clId="{AB2C7334-89AD-4544-809A-66D503A64F2C}" dt="2025-07-03T09:22:31.349" v="36" actId="113"/>
          <ac:spMkLst>
            <pc:docMk/>
            <pc:sldMk cId="483666921" sldId="261"/>
            <ac:spMk id="2" creationId="{55BDE75B-D987-9F34-0801-656E4CF20899}"/>
          </ac:spMkLst>
        </pc:spChg>
        <pc:spChg chg="mod">
          <ac:chgData name="Marie Mørk Andersen" userId="35489baa-9c84-4d4c-8fc4-a95cc2bfed30" providerId="ADAL" clId="{AB2C7334-89AD-4544-809A-66D503A64F2C}" dt="2025-07-03T10:00:43.787" v="290" actId="20577"/>
          <ac:spMkLst>
            <pc:docMk/>
            <pc:sldMk cId="483666921" sldId="261"/>
            <ac:spMk id="3" creationId="{726EA3AE-9F7B-2901-8D5A-AFFD19AC12F0}"/>
          </ac:spMkLst>
        </pc:spChg>
        <pc:grpChg chg="add mod">
          <ac:chgData name="Marie Mørk Andersen" userId="35489baa-9c84-4d4c-8fc4-a95cc2bfed30" providerId="ADAL" clId="{AB2C7334-89AD-4544-809A-66D503A64F2C}" dt="2025-07-03T09:56:51.910" v="223"/>
          <ac:grpSpMkLst>
            <pc:docMk/>
            <pc:sldMk cId="483666921" sldId="261"/>
            <ac:grpSpMk id="5" creationId="{4B89B5C7-B584-8C32-299C-E7072175D732}"/>
          </ac:grpSpMkLst>
        </pc:grpChg>
        <pc:picChg chg="del">
          <ac:chgData name="Marie Mørk Andersen" userId="35489baa-9c84-4d4c-8fc4-a95cc2bfed30" providerId="ADAL" clId="{AB2C7334-89AD-4544-809A-66D503A64F2C}" dt="2025-07-03T09:56:50.828" v="222" actId="478"/>
          <ac:picMkLst>
            <pc:docMk/>
            <pc:sldMk cId="483666921" sldId="261"/>
            <ac:picMk id="4" creationId="{C232A0D6-840B-BAE4-47E0-0E523565D49C}"/>
          </ac:picMkLst>
        </pc:picChg>
        <pc:picChg chg="mod">
          <ac:chgData name="Marie Mørk Andersen" userId="35489baa-9c84-4d4c-8fc4-a95cc2bfed30" providerId="ADAL" clId="{AB2C7334-89AD-4544-809A-66D503A64F2C}" dt="2025-07-03T09:56:51.910" v="223"/>
          <ac:picMkLst>
            <pc:docMk/>
            <pc:sldMk cId="483666921" sldId="261"/>
            <ac:picMk id="6" creationId="{8926A796-AB8B-8574-458A-B083E0E67607}"/>
          </ac:picMkLst>
        </pc:picChg>
        <pc:picChg chg="mod">
          <ac:chgData name="Marie Mørk Andersen" userId="35489baa-9c84-4d4c-8fc4-a95cc2bfed30" providerId="ADAL" clId="{AB2C7334-89AD-4544-809A-66D503A64F2C}" dt="2025-07-03T09:56:51.910" v="223"/>
          <ac:picMkLst>
            <pc:docMk/>
            <pc:sldMk cId="483666921" sldId="261"/>
            <ac:picMk id="7" creationId="{B8C67C6A-D023-7326-3291-C9E803F695B8}"/>
          </ac:picMkLst>
        </pc:picChg>
      </pc:sldChg>
      <pc:sldChg chg="addSp delSp modSp mod modNotesTx">
        <pc:chgData name="Marie Mørk Andersen" userId="35489baa-9c84-4d4c-8fc4-a95cc2bfed30" providerId="ADAL" clId="{AB2C7334-89AD-4544-809A-66D503A64F2C}" dt="2025-07-03T10:03:32.698" v="347" actId="20577"/>
        <pc:sldMkLst>
          <pc:docMk/>
          <pc:sldMk cId="743819521" sldId="262"/>
        </pc:sldMkLst>
        <pc:spChg chg="mod">
          <ac:chgData name="Marie Mørk Andersen" userId="35489baa-9c84-4d4c-8fc4-a95cc2bfed30" providerId="ADAL" clId="{AB2C7334-89AD-4544-809A-66D503A64F2C}" dt="2025-07-03T09:22:45.199" v="51" actId="113"/>
          <ac:spMkLst>
            <pc:docMk/>
            <pc:sldMk cId="743819521" sldId="262"/>
            <ac:spMk id="2" creationId="{C59A5823-8FB4-3A69-71F5-F6D294158F33}"/>
          </ac:spMkLst>
        </pc:spChg>
        <pc:spChg chg="mod">
          <ac:chgData name="Marie Mørk Andersen" userId="35489baa-9c84-4d4c-8fc4-a95cc2bfed30" providerId="ADAL" clId="{AB2C7334-89AD-4544-809A-66D503A64F2C}" dt="2025-07-03T10:00:58.085" v="300" actId="20577"/>
          <ac:spMkLst>
            <pc:docMk/>
            <pc:sldMk cId="743819521" sldId="262"/>
            <ac:spMk id="3" creationId="{F2FF15C3-0924-DE43-3D8F-E04296580CBB}"/>
          </ac:spMkLst>
        </pc:spChg>
        <pc:grpChg chg="add mod">
          <ac:chgData name="Marie Mørk Andersen" userId="35489baa-9c84-4d4c-8fc4-a95cc2bfed30" providerId="ADAL" clId="{AB2C7334-89AD-4544-809A-66D503A64F2C}" dt="2025-07-03T09:57:06.864" v="227"/>
          <ac:grpSpMkLst>
            <pc:docMk/>
            <pc:sldMk cId="743819521" sldId="262"/>
            <ac:grpSpMk id="5" creationId="{D938690C-3874-569C-6917-FB5E11BB35CA}"/>
          </ac:grpSpMkLst>
        </pc:grpChg>
        <pc:picChg chg="del">
          <ac:chgData name="Marie Mørk Andersen" userId="35489baa-9c84-4d4c-8fc4-a95cc2bfed30" providerId="ADAL" clId="{AB2C7334-89AD-4544-809A-66D503A64F2C}" dt="2025-07-03T09:57:06.101" v="226" actId="478"/>
          <ac:picMkLst>
            <pc:docMk/>
            <pc:sldMk cId="743819521" sldId="262"/>
            <ac:picMk id="4" creationId="{F6562B11-81D4-A5ED-17B1-19A137255C15}"/>
          </ac:picMkLst>
        </pc:picChg>
        <pc:picChg chg="mod">
          <ac:chgData name="Marie Mørk Andersen" userId="35489baa-9c84-4d4c-8fc4-a95cc2bfed30" providerId="ADAL" clId="{AB2C7334-89AD-4544-809A-66D503A64F2C}" dt="2025-07-03T09:57:06.864" v="227"/>
          <ac:picMkLst>
            <pc:docMk/>
            <pc:sldMk cId="743819521" sldId="262"/>
            <ac:picMk id="6" creationId="{A60303DB-2626-2ED9-B1B7-B2E1D78255F3}"/>
          </ac:picMkLst>
        </pc:picChg>
        <pc:picChg chg="mod">
          <ac:chgData name="Marie Mørk Andersen" userId="35489baa-9c84-4d4c-8fc4-a95cc2bfed30" providerId="ADAL" clId="{AB2C7334-89AD-4544-809A-66D503A64F2C}" dt="2025-07-03T09:57:06.864" v="227"/>
          <ac:picMkLst>
            <pc:docMk/>
            <pc:sldMk cId="743819521" sldId="262"/>
            <ac:picMk id="7" creationId="{E6F4FAB7-A882-9531-EBBB-A92AB7CF4D3C}"/>
          </ac:picMkLst>
        </pc:picChg>
      </pc:sldChg>
      <pc:sldChg chg="addSp delSp modSp mod">
        <pc:chgData name="Marie Mørk Andersen" userId="35489baa-9c84-4d4c-8fc4-a95cc2bfed30" providerId="ADAL" clId="{AB2C7334-89AD-4544-809A-66D503A64F2C}" dt="2025-07-03T09:57:22.482" v="242"/>
        <pc:sldMkLst>
          <pc:docMk/>
          <pc:sldMk cId="180111786" sldId="263"/>
        </pc:sldMkLst>
        <pc:spChg chg="mod">
          <ac:chgData name="Marie Mørk Andersen" userId="35489baa-9c84-4d4c-8fc4-a95cc2bfed30" providerId="ADAL" clId="{AB2C7334-89AD-4544-809A-66D503A64F2C}" dt="2025-07-03T09:22:51.032" v="52" actId="113"/>
          <ac:spMkLst>
            <pc:docMk/>
            <pc:sldMk cId="180111786" sldId="263"/>
            <ac:spMk id="2" creationId="{35B385A7-2889-EE94-349D-B303A7EB0751}"/>
          </ac:spMkLst>
        </pc:spChg>
        <pc:spChg chg="mod">
          <ac:chgData name="Marie Mørk Andersen" userId="35489baa-9c84-4d4c-8fc4-a95cc2bfed30" providerId="ADAL" clId="{AB2C7334-89AD-4544-809A-66D503A64F2C}" dt="2025-07-03T09:22:53.711" v="57" actId="1036"/>
          <ac:spMkLst>
            <pc:docMk/>
            <pc:sldMk cId="180111786" sldId="263"/>
            <ac:spMk id="3" creationId="{EE58BB95-8D37-7A27-0464-1F647972936B}"/>
          </ac:spMkLst>
        </pc:spChg>
        <pc:grpChg chg="add mod">
          <ac:chgData name="Marie Mørk Andersen" userId="35489baa-9c84-4d4c-8fc4-a95cc2bfed30" providerId="ADAL" clId="{AB2C7334-89AD-4544-809A-66D503A64F2C}" dt="2025-07-03T09:57:22.482" v="242"/>
          <ac:grpSpMkLst>
            <pc:docMk/>
            <pc:sldMk cId="180111786" sldId="263"/>
            <ac:grpSpMk id="6" creationId="{A5C80E84-1FA3-A278-4DB0-A491E666FB53}"/>
          </ac:grpSpMkLst>
        </pc:grpChg>
        <pc:picChg chg="del">
          <ac:chgData name="Marie Mørk Andersen" userId="35489baa-9c84-4d4c-8fc4-a95cc2bfed30" providerId="ADAL" clId="{AB2C7334-89AD-4544-809A-66D503A64F2C}" dt="2025-07-03T09:57:21.719" v="241" actId="478"/>
          <ac:picMkLst>
            <pc:docMk/>
            <pc:sldMk cId="180111786" sldId="263"/>
            <ac:picMk id="4" creationId="{6909426F-A4D9-7715-EF90-8C960EF2C67B}"/>
          </ac:picMkLst>
        </pc:picChg>
        <pc:picChg chg="add mod">
          <ac:chgData name="Marie Mørk Andersen" userId="35489baa-9c84-4d4c-8fc4-a95cc2bfed30" providerId="ADAL" clId="{AB2C7334-89AD-4544-809A-66D503A64F2C}" dt="2025-07-03T09:42:19.127" v="110" actId="167"/>
          <ac:picMkLst>
            <pc:docMk/>
            <pc:sldMk cId="180111786" sldId="263"/>
            <ac:picMk id="5" creationId="{EEDEB5F9-01C6-46BD-8D9F-C93B54E00CAA}"/>
          </ac:picMkLst>
        </pc:picChg>
        <pc:picChg chg="mod">
          <ac:chgData name="Marie Mørk Andersen" userId="35489baa-9c84-4d4c-8fc4-a95cc2bfed30" providerId="ADAL" clId="{AB2C7334-89AD-4544-809A-66D503A64F2C}" dt="2025-07-03T09:57:22.482" v="242"/>
          <ac:picMkLst>
            <pc:docMk/>
            <pc:sldMk cId="180111786" sldId="263"/>
            <ac:picMk id="7" creationId="{B33291F2-7FBF-F6A5-44DD-BFB210874B03}"/>
          </ac:picMkLst>
        </pc:picChg>
        <pc:picChg chg="mod">
          <ac:chgData name="Marie Mørk Andersen" userId="35489baa-9c84-4d4c-8fc4-a95cc2bfed30" providerId="ADAL" clId="{AB2C7334-89AD-4544-809A-66D503A64F2C}" dt="2025-07-03T09:57:22.482" v="242"/>
          <ac:picMkLst>
            <pc:docMk/>
            <pc:sldMk cId="180111786" sldId="263"/>
            <ac:picMk id="8" creationId="{C92CBCFB-B9DC-29AA-EFAB-5C7B4F0364A1}"/>
          </ac:picMkLst>
        </pc:picChg>
      </pc:sldChg>
      <pc:sldChg chg="addSp delSp modSp mod">
        <pc:chgData name="Marie Mørk Andersen" userId="35489baa-9c84-4d4c-8fc4-a95cc2bfed30" providerId="ADAL" clId="{AB2C7334-89AD-4544-809A-66D503A64F2C}" dt="2025-07-03T10:05:19.916" v="388" actId="20577"/>
        <pc:sldMkLst>
          <pc:docMk/>
          <pc:sldMk cId="4091155326" sldId="265"/>
        </pc:sldMkLst>
        <pc:spChg chg="del mod">
          <ac:chgData name="Marie Mørk Andersen" userId="35489baa-9c84-4d4c-8fc4-a95cc2bfed30" providerId="ADAL" clId="{AB2C7334-89AD-4544-809A-66D503A64F2C}" dt="2025-07-03T10:04:23.485" v="377" actId="478"/>
          <ac:spMkLst>
            <pc:docMk/>
            <pc:sldMk cId="4091155326" sldId="265"/>
            <ac:spMk id="2" creationId="{26DCED8A-20E9-61D2-EB79-A6C7290C6746}"/>
          </ac:spMkLst>
        </pc:spChg>
        <pc:spChg chg="del">
          <ac:chgData name="Marie Mørk Andersen" userId="35489baa-9c84-4d4c-8fc4-a95cc2bfed30" providerId="ADAL" clId="{AB2C7334-89AD-4544-809A-66D503A64F2C}" dt="2025-07-03T09:23:03.277" v="60" actId="478"/>
          <ac:spMkLst>
            <pc:docMk/>
            <pc:sldMk cId="4091155326" sldId="265"/>
            <ac:spMk id="3" creationId="{17A318D1-5BAA-9FAE-7EFC-41A9C5E62DE9}"/>
          </ac:spMkLst>
        </pc:spChg>
        <pc:spChg chg="add mod">
          <ac:chgData name="Marie Mørk Andersen" userId="35489baa-9c84-4d4c-8fc4-a95cc2bfed30" providerId="ADAL" clId="{AB2C7334-89AD-4544-809A-66D503A64F2C}" dt="2025-07-03T10:05:19.916" v="388" actId="20577"/>
          <ac:spMkLst>
            <pc:docMk/>
            <pc:sldMk cId="4091155326" sldId="265"/>
            <ac:spMk id="11" creationId="{B393CE99-3253-77CE-09E8-1397C94E9CB0}"/>
          </ac:spMkLst>
        </pc:spChg>
        <pc:spChg chg="add del mod">
          <ac:chgData name="Marie Mørk Andersen" userId="35489baa-9c84-4d4c-8fc4-a95cc2bfed30" providerId="ADAL" clId="{AB2C7334-89AD-4544-809A-66D503A64F2C}" dt="2025-07-03T10:04:25.665" v="378" actId="478"/>
          <ac:spMkLst>
            <pc:docMk/>
            <pc:sldMk cId="4091155326" sldId="265"/>
            <ac:spMk id="13" creationId="{119E3174-04EE-A49F-30C6-1CD419AA0FFE}"/>
          </ac:spMkLst>
        </pc:spChg>
        <pc:grpChg chg="add mod">
          <ac:chgData name="Marie Mørk Andersen" userId="35489baa-9c84-4d4c-8fc4-a95cc2bfed30" providerId="ADAL" clId="{AB2C7334-89AD-4544-809A-66D503A64F2C}" dt="2025-07-03T09:57:43.498" v="247"/>
          <ac:grpSpMkLst>
            <pc:docMk/>
            <pc:sldMk cId="4091155326" sldId="265"/>
            <ac:grpSpMk id="5" creationId="{4958A7E6-3377-EA51-E984-DD2FA48DCC31}"/>
          </ac:grpSpMkLst>
        </pc:grpChg>
        <pc:picChg chg="del">
          <ac:chgData name="Marie Mørk Andersen" userId="35489baa-9c84-4d4c-8fc4-a95cc2bfed30" providerId="ADAL" clId="{AB2C7334-89AD-4544-809A-66D503A64F2C}" dt="2025-07-03T09:57:42.654" v="246" actId="478"/>
          <ac:picMkLst>
            <pc:docMk/>
            <pc:sldMk cId="4091155326" sldId="265"/>
            <ac:picMk id="4" creationId="{ACB62581-A238-781D-B811-97B5AF856FBF}"/>
          </ac:picMkLst>
        </pc:picChg>
        <pc:picChg chg="del">
          <ac:chgData name="Marie Mørk Andersen" userId="35489baa-9c84-4d4c-8fc4-a95cc2bfed30" providerId="ADAL" clId="{AB2C7334-89AD-4544-809A-66D503A64F2C}" dt="2025-07-03T09:58:08.039" v="251" actId="478"/>
          <ac:picMkLst>
            <pc:docMk/>
            <pc:sldMk cId="4091155326" sldId="265"/>
            <ac:picMk id="6" creationId="{30B8C34F-328E-8793-A7A5-9662A18FA30E}"/>
          </ac:picMkLst>
        </pc:picChg>
        <pc:picChg chg="mod">
          <ac:chgData name="Marie Mørk Andersen" userId="35489baa-9c84-4d4c-8fc4-a95cc2bfed30" providerId="ADAL" clId="{AB2C7334-89AD-4544-809A-66D503A64F2C}" dt="2025-07-03T09:57:43.498" v="247"/>
          <ac:picMkLst>
            <pc:docMk/>
            <pc:sldMk cId="4091155326" sldId="265"/>
            <ac:picMk id="7" creationId="{C1B50573-E169-039D-836D-159D24D67E8D}"/>
          </ac:picMkLst>
        </pc:picChg>
        <pc:picChg chg="mod">
          <ac:chgData name="Marie Mørk Andersen" userId="35489baa-9c84-4d4c-8fc4-a95cc2bfed30" providerId="ADAL" clId="{AB2C7334-89AD-4544-809A-66D503A64F2C}" dt="2025-07-03T09:57:43.498" v="247"/>
          <ac:picMkLst>
            <pc:docMk/>
            <pc:sldMk cId="4091155326" sldId="265"/>
            <ac:picMk id="8" creationId="{6B674341-E8D5-728C-7F64-873B27B6B707}"/>
          </ac:picMkLst>
        </pc:picChg>
        <pc:picChg chg="add mod">
          <ac:chgData name="Marie Mørk Andersen" userId="35489baa-9c84-4d4c-8fc4-a95cc2bfed30" providerId="ADAL" clId="{AB2C7334-89AD-4544-809A-66D503A64F2C}" dt="2025-07-03T10:04:31.408" v="381" actId="1076"/>
          <ac:picMkLst>
            <pc:docMk/>
            <pc:sldMk cId="4091155326" sldId="265"/>
            <ac:picMk id="10" creationId="{F3BF1D01-B005-3ECC-879C-08450630DB72}"/>
          </ac:picMkLst>
        </pc:picChg>
      </pc:sldChg>
      <pc:sldChg chg="addSp delSp modSp mod modNotesTx">
        <pc:chgData name="Marie Mørk Andersen" userId="35489baa-9c84-4d4c-8fc4-a95cc2bfed30" providerId="ADAL" clId="{AB2C7334-89AD-4544-809A-66D503A64F2C}" dt="2025-07-03T10:04:46.604" v="386" actId="20577"/>
        <pc:sldMkLst>
          <pc:docMk/>
          <pc:sldMk cId="4120046831" sldId="266"/>
        </pc:sldMkLst>
        <pc:spChg chg="mod">
          <ac:chgData name="Marie Mørk Andersen" userId="35489baa-9c84-4d4c-8fc4-a95cc2bfed30" providerId="ADAL" clId="{AB2C7334-89AD-4544-809A-66D503A64F2C}" dt="2025-07-03T09:23:06.885" v="61" actId="113"/>
          <ac:spMkLst>
            <pc:docMk/>
            <pc:sldMk cId="4120046831" sldId="266"/>
            <ac:spMk id="2" creationId="{0F0E7D5C-CBB3-9491-6DB7-E03BBFDA3F24}"/>
          </ac:spMkLst>
        </pc:spChg>
        <pc:spChg chg="mod">
          <ac:chgData name="Marie Mørk Andersen" userId="35489baa-9c84-4d4c-8fc4-a95cc2bfed30" providerId="ADAL" clId="{AB2C7334-89AD-4544-809A-66D503A64F2C}" dt="2025-07-03T10:01:08.941" v="301" actId="20577"/>
          <ac:spMkLst>
            <pc:docMk/>
            <pc:sldMk cId="4120046831" sldId="266"/>
            <ac:spMk id="3" creationId="{4D303565-D5FD-C2E7-BB67-27280518AD54}"/>
          </ac:spMkLst>
        </pc:spChg>
        <pc:spChg chg="mod">
          <ac:chgData name="Marie Mørk Andersen" userId="35489baa-9c84-4d4c-8fc4-a95cc2bfed30" providerId="ADAL" clId="{AB2C7334-89AD-4544-809A-66D503A64F2C}" dt="2025-07-03T09:42:32.937" v="112" actId="2085"/>
          <ac:spMkLst>
            <pc:docMk/>
            <pc:sldMk cId="4120046831" sldId="266"/>
            <ac:spMk id="5" creationId="{5483ECEE-7C3F-5DA2-1EFA-D52B30BC38FB}"/>
          </ac:spMkLst>
        </pc:spChg>
        <pc:grpChg chg="add mod">
          <ac:chgData name="Marie Mørk Andersen" userId="35489baa-9c84-4d4c-8fc4-a95cc2bfed30" providerId="ADAL" clId="{AB2C7334-89AD-4544-809A-66D503A64F2C}" dt="2025-07-03T09:59:09.063" v="268"/>
          <ac:grpSpMkLst>
            <pc:docMk/>
            <pc:sldMk cId="4120046831" sldId="266"/>
            <ac:grpSpMk id="10" creationId="{84641BF4-B62A-AFD9-1102-8A99CFE7C4D8}"/>
          </ac:grpSpMkLst>
        </pc:grpChg>
        <pc:picChg chg="del">
          <ac:chgData name="Marie Mørk Andersen" userId="35489baa-9c84-4d4c-8fc4-a95cc2bfed30" providerId="ADAL" clId="{AB2C7334-89AD-4544-809A-66D503A64F2C}" dt="2025-07-03T09:42:41.698" v="113" actId="478"/>
          <ac:picMkLst>
            <pc:docMk/>
            <pc:sldMk cId="4120046831" sldId="266"/>
            <ac:picMk id="4" creationId="{D049DAEA-5CCF-F580-A6ED-79E3B275741E}"/>
          </ac:picMkLst>
        </pc:picChg>
        <pc:picChg chg="add del mod">
          <ac:chgData name="Marie Mørk Andersen" userId="35489baa-9c84-4d4c-8fc4-a95cc2bfed30" providerId="ADAL" clId="{AB2C7334-89AD-4544-809A-66D503A64F2C}" dt="2025-07-03T09:59:08.570" v="267" actId="478"/>
          <ac:picMkLst>
            <pc:docMk/>
            <pc:sldMk cId="4120046831" sldId="266"/>
            <ac:picMk id="7" creationId="{2C785C56-A368-C660-4955-CBB1B58D361C}"/>
          </ac:picMkLst>
        </pc:picChg>
        <pc:picChg chg="add del mod">
          <ac:chgData name="Marie Mørk Andersen" userId="35489baa-9c84-4d4c-8fc4-a95cc2bfed30" providerId="ADAL" clId="{AB2C7334-89AD-4544-809A-66D503A64F2C}" dt="2025-07-03T09:50:31.040" v="125" actId="478"/>
          <ac:picMkLst>
            <pc:docMk/>
            <pc:sldMk cId="4120046831" sldId="266"/>
            <ac:picMk id="9" creationId="{C39EA672-ACF3-C4D7-31D4-2E73CA4BD11E}"/>
          </ac:picMkLst>
        </pc:picChg>
        <pc:picChg chg="mod">
          <ac:chgData name="Marie Mørk Andersen" userId="35489baa-9c84-4d4c-8fc4-a95cc2bfed30" providerId="ADAL" clId="{AB2C7334-89AD-4544-809A-66D503A64F2C}" dt="2025-07-03T09:59:09.063" v="268"/>
          <ac:picMkLst>
            <pc:docMk/>
            <pc:sldMk cId="4120046831" sldId="266"/>
            <ac:picMk id="11" creationId="{9CC1EE7B-FF61-3503-E34F-59AA092E1B65}"/>
          </ac:picMkLst>
        </pc:picChg>
        <pc:picChg chg="mod">
          <ac:chgData name="Marie Mørk Andersen" userId="35489baa-9c84-4d4c-8fc4-a95cc2bfed30" providerId="ADAL" clId="{AB2C7334-89AD-4544-809A-66D503A64F2C}" dt="2025-07-03T09:59:09.063" v="268"/>
          <ac:picMkLst>
            <pc:docMk/>
            <pc:sldMk cId="4120046831" sldId="266"/>
            <ac:picMk id="12" creationId="{ACF5241C-6955-5E72-F6D1-C87B72357754}"/>
          </ac:picMkLst>
        </pc:picChg>
      </pc:sldChg>
      <pc:sldChg chg="addSp delSp modSp mod">
        <pc:chgData name="Marie Mørk Andersen" userId="35489baa-9c84-4d4c-8fc4-a95cc2bfed30" providerId="ADAL" clId="{AB2C7334-89AD-4544-809A-66D503A64F2C}" dt="2025-07-03T10:01:41.623" v="313" actId="20577"/>
        <pc:sldMkLst>
          <pc:docMk/>
          <pc:sldMk cId="1243390017" sldId="267"/>
        </pc:sldMkLst>
        <pc:spChg chg="mod">
          <ac:chgData name="Marie Mørk Andersen" userId="35489baa-9c84-4d4c-8fc4-a95cc2bfed30" providerId="ADAL" clId="{AB2C7334-89AD-4544-809A-66D503A64F2C}" dt="2025-07-03T09:23:21.801" v="65" actId="113"/>
          <ac:spMkLst>
            <pc:docMk/>
            <pc:sldMk cId="1243390017" sldId="267"/>
            <ac:spMk id="2" creationId="{433E053C-68DE-82E0-C943-F3A0DA40BAB5}"/>
          </ac:spMkLst>
        </pc:spChg>
        <pc:spChg chg="mod">
          <ac:chgData name="Marie Mørk Andersen" userId="35489baa-9c84-4d4c-8fc4-a95cc2bfed30" providerId="ADAL" clId="{AB2C7334-89AD-4544-809A-66D503A64F2C}" dt="2025-07-03T10:01:41.623" v="313" actId="20577"/>
          <ac:spMkLst>
            <pc:docMk/>
            <pc:sldMk cId="1243390017" sldId="267"/>
            <ac:spMk id="3" creationId="{94E1032A-D6D6-66C4-26D0-A493ED196530}"/>
          </ac:spMkLst>
        </pc:spChg>
        <pc:grpChg chg="add mod">
          <ac:chgData name="Marie Mørk Andersen" userId="35489baa-9c84-4d4c-8fc4-a95cc2bfed30" providerId="ADAL" clId="{AB2C7334-89AD-4544-809A-66D503A64F2C}" dt="2025-07-03T09:59:13.264" v="270"/>
          <ac:grpSpMkLst>
            <pc:docMk/>
            <pc:sldMk cId="1243390017" sldId="267"/>
            <ac:grpSpMk id="5" creationId="{58C2E481-9ADA-B12C-96FE-F1545EA70660}"/>
          </ac:grpSpMkLst>
        </pc:grpChg>
        <pc:picChg chg="del">
          <ac:chgData name="Marie Mørk Andersen" userId="35489baa-9c84-4d4c-8fc4-a95cc2bfed30" providerId="ADAL" clId="{AB2C7334-89AD-4544-809A-66D503A64F2C}" dt="2025-07-03T09:59:12.676" v="269" actId="478"/>
          <ac:picMkLst>
            <pc:docMk/>
            <pc:sldMk cId="1243390017" sldId="267"/>
            <ac:picMk id="4" creationId="{8269F3C6-D3C2-4EF8-2D32-E4B13AD244A9}"/>
          </ac:picMkLst>
        </pc:picChg>
        <pc:picChg chg="mod">
          <ac:chgData name="Marie Mørk Andersen" userId="35489baa-9c84-4d4c-8fc4-a95cc2bfed30" providerId="ADAL" clId="{AB2C7334-89AD-4544-809A-66D503A64F2C}" dt="2025-07-03T09:59:13.264" v="270"/>
          <ac:picMkLst>
            <pc:docMk/>
            <pc:sldMk cId="1243390017" sldId="267"/>
            <ac:picMk id="6" creationId="{5BE14C72-B44A-C8B3-0848-3F66A11B4A2B}"/>
          </ac:picMkLst>
        </pc:picChg>
        <pc:picChg chg="mod">
          <ac:chgData name="Marie Mørk Andersen" userId="35489baa-9c84-4d4c-8fc4-a95cc2bfed30" providerId="ADAL" clId="{AB2C7334-89AD-4544-809A-66D503A64F2C}" dt="2025-07-03T09:59:13.264" v="270"/>
          <ac:picMkLst>
            <pc:docMk/>
            <pc:sldMk cId="1243390017" sldId="267"/>
            <ac:picMk id="7" creationId="{865CD1C3-7906-C6B6-51E9-554081BEF69D}"/>
          </ac:picMkLst>
        </pc:picChg>
      </pc:sldChg>
      <pc:sldChg chg="addSp delSp modSp mod modNotesTx">
        <pc:chgData name="Marie Mørk Andersen" userId="35489baa-9c84-4d4c-8fc4-a95cc2bfed30" providerId="ADAL" clId="{AB2C7334-89AD-4544-809A-66D503A64F2C}" dt="2025-07-03T10:03:54.498" v="355" actId="20577"/>
        <pc:sldMkLst>
          <pc:docMk/>
          <pc:sldMk cId="2816085274" sldId="269"/>
        </pc:sldMkLst>
        <pc:spChg chg="mod">
          <ac:chgData name="Marie Mørk Andersen" userId="35489baa-9c84-4d4c-8fc4-a95cc2bfed30" providerId="ADAL" clId="{AB2C7334-89AD-4544-809A-66D503A64F2C}" dt="2025-07-03T09:22:56.801" v="58" actId="113"/>
          <ac:spMkLst>
            <pc:docMk/>
            <pc:sldMk cId="2816085274" sldId="269"/>
            <ac:spMk id="2" creationId="{2B29E817-AB22-EC38-823E-0E295DE28287}"/>
          </ac:spMkLst>
        </pc:spChg>
        <pc:spChg chg="mod">
          <ac:chgData name="Marie Mørk Andersen" userId="35489baa-9c84-4d4c-8fc4-a95cc2bfed30" providerId="ADAL" clId="{AB2C7334-89AD-4544-809A-66D503A64F2C}" dt="2025-07-03T09:57:35.070" v="245" actId="14100"/>
          <ac:spMkLst>
            <pc:docMk/>
            <pc:sldMk cId="2816085274" sldId="269"/>
            <ac:spMk id="3" creationId="{EBDE3F46-6719-152A-8EE4-8E0BFB921FDA}"/>
          </ac:spMkLst>
        </pc:spChg>
        <pc:grpChg chg="add mod">
          <ac:chgData name="Marie Mørk Andersen" userId="35489baa-9c84-4d4c-8fc4-a95cc2bfed30" providerId="ADAL" clId="{AB2C7334-89AD-4544-809A-66D503A64F2C}" dt="2025-07-03T09:57:32.195" v="244"/>
          <ac:grpSpMkLst>
            <pc:docMk/>
            <pc:sldMk cId="2816085274" sldId="269"/>
            <ac:grpSpMk id="5" creationId="{D1DCE240-80A5-757F-A066-9278C6E7A59D}"/>
          </ac:grpSpMkLst>
        </pc:grpChg>
        <pc:picChg chg="del">
          <ac:chgData name="Marie Mørk Andersen" userId="35489baa-9c84-4d4c-8fc4-a95cc2bfed30" providerId="ADAL" clId="{AB2C7334-89AD-4544-809A-66D503A64F2C}" dt="2025-07-03T09:57:30.997" v="243" actId="478"/>
          <ac:picMkLst>
            <pc:docMk/>
            <pc:sldMk cId="2816085274" sldId="269"/>
            <ac:picMk id="4" creationId="{4C445654-D991-ECA5-56C3-AF8E9778C6A5}"/>
          </ac:picMkLst>
        </pc:picChg>
        <pc:picChg chg="mod">
          <ac:chgData name="Marie Mørk Andersen" userId="35489baa-9c84-4d4c-8fc4-a95cc2bfed30" providerId="ADAL" clId="{AB2C7334-89AD-4544-809A-66D503A64F2C}" dt="2025-07-03T09:57:32.195" v="244"/>
          <ac:picMkLst>
            <pc:docMk/>
            <pc:sldMk cId="2816085274" sldId="269"/>
            <ac:picMk id="6" creationId="{213EAA88-2725-932B-F98D-9E263F3DCD09}"/>
          </ac:picMkLst>
        </pc:picChg>
        <pc:picChg chg="mod">
          <ac:chgData name="Marie Mørk Andersen" userId="35489baa-9c84-4d4c-8fc4-a95cc2bfed30" providerId="ADAL" clId="{AB2C7334-89AD-4544-809A-66D503A64F2C}" dt="2025-07-03T09:57:32.195" v="244"/>
          <ac:picMkLst>
            <pc:docMk/>
            <pc:sldMk cId="2816085274" sldId="269"/>
            <ac:picMk id="7" creationId="{74737F1B-9EA4-599B-218E-C86A8C6C723F}"/>
          </ac:picMkLst>
        </pc:picChg>
      </pc:sldChg>
      <pc:sldChg chg="addSp delSp modSp mod modNotesTx">
        <pc:chgData name="Marie Mørk Andersen" userId="35489baa-9c84-4d4c-8fc4-a95cc2bfed30" providerId="ADAL" clId="{AB2C7334-89AD-4544-809A-66D503A64F2C}" dt="2025-07-03T10:01:48.863" v="314" actId="20577"/>
        <pc:sldMkLst>
          <pc:docMk/>
          <pc:sldMk cId="1584771264" sldId="270"/>
        </pc:sldMkLst>
        <pc:spChg chg="mod">
          <ac:chgData name="Marie Mørk Andersen" userId="35489baa-9c84-4d4c-8fc4-a95cc2bfed30" providerId="ADAL" clId="{AB2C7334-89AD-4544-809A-66D503A64F2C}" dt="2025-07-03T09:23:27.418" v="66" actId="113"/>
          <ac:spMkLst>
            <pc:docMk/>
            <pc:sldMk cId="1584771264" sldId="270"/>
            <ac:spMk id="2" creationId="{A137829D-BA8B-391F-C305-DA0A2344CA97}"/>
          </ac:spMkLst>
        </pc:spChg>
        <pc:spChg chg="mod">
          <ac:chgData name="Marie Mørk Andersen" userId="35489baa-9c84-4d4c-8fc4-a95cc2bfed30" providerId="ADAL" clId="{AB2C7334-89AD-4544-809A-66D503A64F2C}" dt="2025-07-03T09:59:22.578" v="273" actId="14100"/>
          <ac:spMkLst>
            <pc:docMk/>
            <pc:sldMk cId="1584771264" sldId="270"/>
            <ac:spMk id="3" creationId="{C871DD21-9D7B-07B9-A171-481F4CFC3F1C}"/>
          </ac:spMkLst>
        </pc:spChg>
        <pc:grpChg chg="add mod">
          <ac:chgData name="Marie Mørk Andersen" userId="35489baa-9c84-4d4c-8fc4-a95cc2bfed30" providerId="ADAL" clId="{AB2C7334-89AD-4544-809A-66D503A64F2C}" dt="2025-07-03T09:59:17.721" v="272"/>
          <ac:grpSpMkLst>
            <pc:docMk/>
            <pc:sldMk cId="1584771264" sldId="270"/>
            <ac:grpSpMk id="5" creationId="{83AFA069-4E8E-C1D0-FECF-D29421EC5F85}"/>
          </ac:grpSpMkLst>
        </pc:grpChg>
        <pc:picChg chg="del">
          <ac:chgData name="Marie Mørk Andersen" userId="35489baa-9c84-4d4c-8fc4-a95cc2bfed30" providerId="ADAL" clId="{AB2C7334-89AD-4544-809A-66D503A64F2C}" dt="2025-07-03T09:59:17.193" v="271" actId="478"/>
          <ac:picMkLst>
            <pc:docMk/>
            <pc:sldMk cId="1584771264" sldId="270"/>
            <ac:picMk id="4" creationId="{8382B28E-E6A7-6AF3-A8BB-CBED8E60984D}"/>
          </ac:picMkLst>
        </pc:picChg>
        <pc:picChg chg="mod">
          <ac:chgData name="Marie Mørk Andersen" userId="35489baa-9c84-4d4c-8fc4-a95cc2bfed30" providerId="ADAL" clId="{AB2C7334-89AD-4544-809A-66D503A64F2C}" dt="2025-07-03T09:59:17.721" v="272"/>
          <ac:picMkLst>
            <pc:docMk/>
            <pc:sldMk cId="1584771264" sldId="270"/>
            <ac:picMk id="6" creationId="{155AAE0D-E815-3F4B-13B9-497FAFBD56E1}"/>
          </ac:picMkLst>
        </pc:picChg>
        <pc:picChg chg="mod">
          <ac:chgData name="Marie Mørk Andersen" userId="35489baa-9c84-4d4c-8fc4-a95cc2bfed30" providerId="ADAL" clId="{AB2C7334-89AD-4544-809A-66D503A64F2C}" dt="2025-07-03T09:59:17.721" v="272"/>
          <ac:picMkLst>
            <pc:docMk/>
            <pc:sldMk cId="1584771264" sldId="270"/>
            <ac:picMk id="7" creationId="{EF692115-BE1C-4AAA-6018-5D73398B58C3}"/>
          </ac:picMkLst>
        </pc:picChg>
      </pc:sldChg>
      <pc:sldChg chg="addSp delSp modSp mod modNotesTx">
        <pc:chgData name="Marie Mørk Andersen" userId="35489baa-9c84-4d4c-8fc4-a95cc2bfed30" providerId="ADAL" clId="{AB2C7334-89AD-4544-809A-66D503A64F2C}" dt="2025-07-03T10:03:15.019" v="340" actId="20577"/>
        <pc:sldMkLst>
          <pc:docMk/>
          <pc:sldMk cId="1380423104" sldId="271"/>
        </pc:sldMkLst>
        <pc:spChg chg="mod">
          <ac:chgData name="Marie Mørk Andersen" userId="35489baa-9c84-4d4c-8fc4-a95cc2bfed30" providerId="ADAL" clId="{AB2C7334-89AD-4544-809A-66D503A64F2C}" dt="2025-07-03T09:22:23.597" v="34" actId="113"/>
          <ac:spMkLst>
            <pc:docMk/>
            <pc:sldMk cId="1380423104" sldId="271"/>
            <ac:spMk id="2" creationId="{03354138-C3DB-6B82-3C31-EFB0D3A2B538}"/>
          </ac:spMkLst>
        </pc:spChg>
        <pc:spChg chg="del">
          <ac:chgData name="Marie Mørk Andersen" userId="35489baa-9c84-4d4c-8fc4-a95cc2bfed30" providerId="ADAL" clId="{AB2C7334-89AD-4544-809A-66D503A64F2C}" dt="2025-07-03T09:22:26.869" v="35" actId="478"/>
          <ac:spMkLst>
            <pc:docMk/>
            <pc:sldMk cId="1380423104" sldId="271"/>
            <ac:spMk id="3" creationId="{3D65757F-4879-0D0B-7681-1C76B9748717}"/>
          </ac:spMkLst>
        </pc:spChg>
        <pc:spChg chg="mod">
          <ac:chgData name="Marie Mørk Andersen" userId="35489baa-9c84-4d4c-8fc4-a95cc2bfed30" providerId="ADAL" clId="{AB2C7334-89AD-4544-809A-66D503A64F2C}" dt="2025-07-03T09:56:24.633" v="210" actId="1076"/>
          <ac:spMkLst>
            <pc:docMk/>
            <pc:sldMk cId="1380423104" sldId="271"/>
            <ac:spMk id="5" creationId="{F80641DB-B895-746E-D277-6C70CB462381}"/>
          </ac:spMkLst>
        </pc:spChg>
        <pc:spChg chg="mod">
          <ac:chgData name="Marie Mørk Andersen" userId="35489baa-9c84-4d4c-8fc4-a95cc2bfed30" providerId="ADAL" clId="{AB2C7334-89AD-4544-809A-66D503A64F2C}" dt="2025-07-03T09:56:42.252" v="219" actId="1076"/>
          <ac:spMkLst>
            <pc:docMk/>
            <pc:sldMk cId="1380423104" sldId="271"/>
            <ac:spMk id="6" creationId="{8FDA62C4-DCD1-1119-F1BF-E65FBC09B0FF}"/>
          </ac:spMkLst>
        </pc:spChg>
        <pc:spChg chg="mod">
          <ac:chgData name="Marie Mørk Andersen" userId="35489baa-9c84-4d4c-8fc4-a95cc2bfed30" providerId="ADAL" clId="{AB2C7334-89AD-4544-809A-66D503A64F2C}" dt="2025-07-03T09:56:47.636" v="221" actId="1076"/>
          <ac:spMkLst>
            <pc:docMk/>
            <pc:sldMk cId="1380423104" sldId="271"/>
            <ac:spMk id="7" creationId="{3E827C30-D8D5-9A57-3D53-A5A1329087AF}"/>
          </ac:spMkLst>
        </pc:spChg>
        <pc:spChg chg="mod">
          <ac:chgData name="Marie Mørk Andersen" userId="35489baa-9c84-4d4c-8fc4-a95cc2bfed30" providerId="ADAL" clId="{AB2C7334-89AD-4544-809A-66D503A64F2C}" dt="2025-07-03T09:56:38.503" v="217" actId="1076"/>
          <ac:spMkLst>
            <pc:docMk/>
            <pc:sldMk cId="1380423104" sldId="271"/>
            <ac:spMk id="8" creationId="{D3D32B1F-B59E-51B5-9BF9-FFDFFCFD0460}"/>
          </ac:spMkLst>
        </pc:spChg>
        <pc:spChg chg="mod">
          <ac:chgData name="Marie Mørk Andersen" userId="35489baa-9c84-4d4c-8fc4-a95cc2bfed30" providerId="ADAL" clId="{AB2C7334-89AD-4544-809A-66D503A64F2C}" dt="2025-07-03T09:56:39.933" v="218" actId="1076"/>
          <ac:spMkLst>
            <pc:docMk/>
            <pc:sldMk cId="1380423104" sldId="271"/>
            <ac:spMk id="9" creationId="{7B2DCB63-6EEB-9475-798A-FE14CC21703D}"/>
          </ac:spMkLst>
        </pc:spChg>
        <pc:spChg chg="mod">
          <ac:chgData name="Marie Mørk Andersen" userId="35489baa-9c84-4d4c-8fc4-a95cc2bfed30" providerId="ADAL" clId="{AB2C7334-89AD-4544-809A-66D503A64F2C}" dt="2025-07-03T10:00:14.510" v="284" actId="1076"/>
          <ac:spMkLst>
            <pc:docMk/>
            <pc:sldMk cId="1380423104" sldId="271"/>
            <ac:spMk id="10" creationId="{8A77C1F3-474A-0374-04B1-5446A86AB6CA}"/>
          </ac:spMkLst>
        </pc:spChg>
        <pc:grpChg chg="add mod">
          <ac:chgData name="Marie Mørk Andersen" userId="35489baa-9c84-4d4c-8fc4-a95cc2bfed30" providerId="ADAL" clId="{AB2C7334-89AD-4544-809A-66D503A64F2C}" dt="2025-07-03T09:56:06.365" v="206"/>
          <ac:grpSpMkLst>
            <pc:docMk/>
            <pc:sldMk cId="1380423104" sldId="271"/>
            <ac:grpSpMk id="11" creationId="{71B33CF8-D2DD-26DC-7818-D8619455245D}"/>
          </ac:grpSpMkLst>
        </pc:grpChg>
        <pc:picChg chg="del">
          <ac:chgData name="Marie Mørk Andersen" userId="35489baa-9c84-4d4c-8fc4-a95cc2bfed30" providerId="ADAL" clId="{AB2C7334-89AD-4544-809A-66D503A64F2C}" dt="2025-07-03T09:56:05.371" v="205" actId="478"/>
          <ac:picMkLst>
            <pc:docMk/>
            <pc:sldMk cId="1380423104" sldId="271"/>
            <ac:picMk id="4" creationId="{191A0696-6EA9-7A4F-94D8-67B6506C4EB5}"/>
          </ac:picMkLst>
        </pc:picChg>
        <pc:picChg chg="mod">
          <ac:chgData name="Marie Mørk Andersen" userId="35489baa-9c84-4d4c-8fc4-a95cc2bfed30" providerId="ADAL" clId="{AB2C7334-89AD-4544-809A-66D503A64F2C}" dt="2025-07-03T09:56:06.365" v="206"/>
          <ac:picMkLst>
            <pc:docMk/>
            <pc:sldMk cId="1380423104" sldId="271"/>
            <ac:picMk id="12" creationId="{78BF3C37-FC8A-1283-90ED-335DC3EE63AD}"/>
          </ac:picMkLst>
        </pc:picChg>
        <pc:picChg chg="mod">
          <ac:chgData name="Marie Mørk Andersen" userId="35489baa-9c84-4d4c-8fc4-a95cc2bfed30" providerId="ADAL" clId="{AB2C7334-89AD-4544-809A-66D503A64F2C}" dt="2025-07-03T09:56:06.365" v="206"/>
          <ac:picMkLst>
            <pc:docMk/>
            <pc:sldMk cId="1380423104" sldId="271"/>
            <ac:picMk id="13" creationId="{8D498F80-71BB-3155-0A30-CF8B41D6DDDF}"/>
          </ac:picMkLst>
        </pc:picChg>
      </pc:sldChg>
      <pc:sldChg chg="new del">
        <pc:chgData name="Marie Mørk Andersen" userId="35489baa-9c84-4d4c-8fc4-a95cc2bfed30" providerId="ADAL" clId="{AB2C7334-89AD-4544-809A-66D503A64F2C}" dt="2025-07-03T09:19:14.685" v="3" actId="2696"/>
        <pc:sldMkLst>
          <pc:docMk/>
          <pc:sldMk cId="110348433" sldId="272"/>
        </pc:sldMkLst>
      </pc:sldChg>
      <pc:sldMasterChg chg="modSp">
        <pc:chgData name="Marie Mørk Andersen" userId="35489baa-9c84-4d4c-8fc4-a95cc2bfed30" providerId="ADAL" clId="{AB2C7334-89AD-4544-809A-66D503A64F2C}" dt="2025-07-03T09:18:56.372" v="1" actId="207"/>
        <pc:sldMasterMkLst>
          <pc:docMk/>
          <pc:sldMasterMk cId="1335579365" sldId="2147483648"/>
        </pc:sldMasterMkLst>
        <pc:spChg chg="mod">
          <ac:chgData name="Marie Mørk Andersen" userId="35489baa-9c84-4d4c-8fc4-a95cc2bfed30" providerId="ADAL" clId="{AB2C7334-89AD-4544-809A-66D503A64F2C}" dt="2025-07-03T09:18:51.428" v="0" actId="207"/>
          <ac:spMkLst>
            <pc:docMk/>
            <pc:sldMasterMk cId="1335579365" sldId="2147483648"/>
            <ac:spMk id="2" creationId="{0A057297-7292-BFC9-AE9B-9C719BAD8022}"/>
          </ac:spMkLst>
        </pc:spChg>
        <pc:spChg chg="mod">
          <ac:chgData name="Marie Mørk Andersen" userId="35489baa-9c84-4d4c-8fc4-a95cc2bfed30" providerId="ADAL" clId="{AB2C7334-89AD-4544-809A-66D503A64F2C}" dt="2025-07-03T09:18:56.372" v="1" actId="207"/>
          <ac:spMkLst>
            <pc:docMk/>
            <pc:sldMasterMk cId="1335579365" sldId="2147483648"/>
            <ac:spMk id="3" creationId="{ECB89270-A6A0-2528-0053-89363B58E85D}"/>
          </ac:spMkLst>
        </pc:spChg>
      </pc:sldMasterChg>
    </pc:docChg>
  </pc:docChgLst>
  <pc:docChgLst>
    <pc:chgData name="Kasper  Vejlgaard" userId="bef3edd0-cc1d-4116-a21a-d6b4ac980096" providerId="ADAL" clId="{6C75F50C-D004-47E5-AFFB-57CF981ACCCD}"/>
    <pc:docChg chg="custSel addSld delSld modSld sldOrd">
      <pc:chgData name="Kasper  Vejlgaard" userId="bef3edd0-cc1d-4116-a21a-d6b4ac980096" providerId="ADAL" clId="{6C75F50C-D004-47E5-AFFB-57CF981ACCCD}" dt="2025-07-02T09:36:21.481" v="3385" actId="20577"/>
      <pc:docMkLst>
        <pc:docMk/>
      </pc:docMkLst>
      <pc:sldChg chg="addSp delSp modSp mod modNotesTx">
        <pc:chgData name="Kasper  Vejlgaard" userId="bef3edd0-cc1d-4116-a21a-d6b4ac980096" providerId="ADAL" clId="{6C75F50C-D004-47E5-AFFB-57CF981ACCCD}" dt="2025-07-02T09:01:43.438" v="1179" actId="1076"/>
        <pc:sldMkLst>
          <pc:docMk/>
          <pc:sldMk cId="1178490150" sldId="259"/>
        </pc:sldMkLst>
        <pc:spChg chg="del">
          <ac:chgData name="Kasper  Vejlgaard" userId="bef3edd0-cc1d-4116-a21a-d6b4ac980096" providerId="ADAL" clId="{6C75F50C-D004-47E5-AFFB-57CF981ACCCD}" dt="2025-07-02T08:53:59.178" v="1" actId="478"/>
          <ac:spMkLst>
            <pc:docMk/>
            <pc:sldMk cId="1178490150" sldId="259"/>
            <ac:spMk id="3" creationId="{9E980669-DB1B-53DA-4EB0-C28E63285F78}"/>
          </ac:spMkLst>
        </pc:spChg>
        <pc:spChg chg="add mod">
          <ac:chgData name="Kasper  Vejlgaard" userId="bef3edd0-cc1d-4116-a21a-d6b4ac980096" providerId="ADAL" clId="{6C75F50C-D004-47E5-AFFB-57CF981ACCCD}" dt="2025-07-02T08:54:33.510" v="93" actId="20577"/>
          <ac:spMkLst>
            <pc:docMk/>
            <pc:sldMk cId="1178490150" sldId="259"/>
            <ac:spMk id="5" creationId="{2BDC75A4-A21A-7295-04F2-477D7143F6A3}"/>
          </ac:spMkLst>
        </pc:spChg>
        <pc:spChg chg="add mod">
          <ac:chgData name="Kasper  Vejlgaard" userId="bef3edd0-cc1d-4116-a21a-d6b4ac980096" providerId="ADAL" clId="{6C75F50C-D004-47E5-AFFB-57CF981ACCCD}" dt="2025-07-02T08:55:07.002" v="153" actId="20577"/>
          <ac:spMkLst>
            <pc:docMk/>
            <pc:sldMk cId="1178490150" sldId="259"/>
            <ac:spMk id="7" creationId="{F04A1AD5-90D5-2467-1340-4552D3614528}"/>
          </ac:spMkLst>
        </pc:spChg>
        <pc:spChg chg="add mod">
          <ac:chgData name="Kasper  Vejlgaard" userId="bef3edd0-cc1d-4116-a21a-d6b4ac980096" providerId="ADAL" clId="{6C75F50C-D004-47E5-AFFB-57CF981ACCCD}" dt="2025-07-02T08:56:19.447" v="286" actId="20577"/>
          <ac:spMkLst>
            <pc:docMk/>
            <pc:sldMk cId="1178490150" sldId="259"/>
            <ac:spMk id="8" creationId="{AC4EC6DD-E032-F488-3709-45D9600BE4C9}"/>
          </ac:spMkLst>
        </pc:spChg>
        <pc:spChg chg="add mod">
          <ac:chgData name="Kasper  Vejlgaard" userId="bef3edd0-cc1d-4116-a21a-d6b4ac980096" providerId="ADAL" clId="{6C75F50C-D004-47E5-AFFB-57CF981ACCCD}" dt="2025-07-02T09:00:39.522" v="1016" actId="20577"/>
          <ac:spMkLst>
            <pc:docMk/>
            <pc:sldMk cId="1178490150" sldId="259"/>
            <ac:spMk id="9" creationId="{D5DE0298-1237-DC9A-6EF6-94496B220CB1}"/>
          </ac:spMkLst>
        </pc:spChg>
        <pc:spChg chg="add mod">
          <ac:chgData name="Kasper  Vejlgaard" userId="bef3edd0-cc1d-4116-a21a-d6b4ac980096" providerId="ADAL" clId="{6C75F50C-D004-47E5-AFFB-57CF981ACCCD}" dt="2025-07-02T09:01:43.438" v="1179" actId="1076"/>
          <ac:spMkLst>
            <pc:docMk/>
            <pc:sldMk cId="1178490150" sldId="259"/>
            <ac:spMk id="10" creationId="{1B1CF54D-27E0-FF83-FEC1-4EAD18BF8CF5}"/>
          </ac:spMkLst>
        </pc:spChg>
      </pc:sldChg>
      <pc:sldChg chg="modSp mod modNotesTx">
        <pc:chgData name="Kasper  Vejlgaard" userId="bef3edd0-cc1d-4116-a21a-d6b4ac980096" providerId="ADAL" clId="{6C75F50C-D004-47E5-AFFB-57CF981ACCCD}" dt="2025-07-02T09:11:46.158" v="1784" actId="20577"/>
        <pc:sldMkLst>
          <pc:docMk/>
          <pc:sldMk cId="2261295670" sldId="260"/>
        </pc:sldMkLst>
        <pc:spChg chg="mod">
          <ac:chgData name="Kasper  Vejlgaard" userId="bef3edd0-cc1d-4116-a21a-d6b4ac980096" providerId="ADAL" clId="{6C75F50C-D004-47E5-AFFB-57CF981ACCCD}" dt="2025-07-02T09:11:46.158" v="1784" actId="20577"/>
          <ac:spMkLst>
            <pc:docMk/>
            <pc:sldMk cId="2261295670" sldId="260"/>
            <ac:spMk id="2" creationId="{04492120-3193-35C1-CA9F-49A9BCD87D66}"/>
          </ac:spMkLst>
        </pc:spChg>
        <pc:spChg chg="mod">
          <ac:chgData name="Kasper  Vejlgaard" userId="bef3edd0-cc1d-4116-a21a-d6b4ac980096" providerId="ADAL" clId="{6C75F50C-D004-47E5-AFFB-57CF981ACCCD}" dt="2025-07-02T09:07:46.622" v="1232" actId="20577"/>
          <ac:spMkLst>
            <pc:docMk/>
            <pc:sldMk cId="2261295670" sldId="260"/>
            <ac:spMk id="3" creationId="{670F45ED-AFA1-6CD7-8FF3-7F7703EEAD59}"/>
          </ac:spMkLst>
        </pc:spChg>
      </pc:sldChg>
      <pc:sldChg chg="modSp mod ord">
        <pc:chgData name="Kasper  Vejlgaard" userId="bef3edd0-cc1d-4116-a21a-d6b4ac980096" providerId="ADAL" clId="{6C75F50C-D004-47E5-AFFB-57CF981ACCCD}" dt="2025-07-02T09:21:32.472" v="2715" actId="20577"/>
        <pc:sldMkLst>
          <pc:docMk/>
          <pc:sldMk cId="483666921" sldId="261"/>
        </pc:sldMkLst>
        <pc:spChg chg="mod">
          <ac:chgData name="Kasper  Vejlgaard" userId="bef3edd0-cc1d-4116-a21a-d6b4ac980096" providerId="ADAL" clId="{6C75F50C-D004-47E5-AFFB-57CF981ACCCD}" dt="2025-07-02T09:19:47.705" v="2421" actId="20577"/>
          <ac:spMkLst>
            <pc:docMk/>
            <pc:sldMk cId="483666921" sldId="261"/>
            <ac:spMk id="2" creationId="{55BDE75B-D987-9F34-0801-656E4CF20899}"/>
          </ac:spMkLst>
        </pc:spChg>
        <pc:spChg chg="mod">
          <ac:chgData name="Kasper  Vejlgaard" userId="bef3edd0-cc1d-4116-a21a-d6b4ac980096" providerId="ADAL" clId="{6C75F50C-D004-47E5-AFFB-57CF981ACCCD}" dt="2025-07-02T09:21:32.472" v="2715" actId="20577"/>
          <ac:spMkLst>
            <pc:docMk/>
            <pc:sldMk cId="483666921" sldId="261"/>
            <ac:spMk id="3" creationId="{726EA3AE-9F7B-2901-8D5A-AFFD19AC12F0}"/>
          </ac:spMkLst>
        </pc:spChg>
      </pc:sldChg>
      <pc:sldChg chg="modSp mod modNotesTx">
        <pc:chgData name="Kasper  Vejlgaard" userId="bef3edd0-cc1d-4116-a21a-d6b4ac980096" providerId="ADAL" clId="{6C75F50C-D004-47E5-AFFB-57CF981ACCCD}" dt="2025-07-02T09:34:23.779" v="3215" actId="20577"/>
        <pc:sldMkLst>
          <pc:docMk/>
          <pc:sldMk cId="743819521" sldId="262"/>
        </pc:sldMkLst>
        <pc:spChg chg="mod">
          <ac:chgData name="Kasper  Vejlgaard" userId="bef3edd0-cc1d-4116-a21a-d6b4ac980096" providerId="ADAL" clId="{6C75F50C-D004-47E5-AFFB-57CF981ACCCD}" dt="2025-07-02T09:12:10.015" v="1844" actId="20577"/>
          <ac:spMkLst>
            <pc:docMk/>
            <pc:sldMk cId="743819521" sldId="262"/>
            <ac:spMk id="2" creationId="{C59A5823-8FB4-3A69-71F5-F6D294158F33}"/>
          </ac:spMkLst>
        </pc:spChg>
        <pc:spChg chg="mod">
          <ac:chgData name="Kasper  Vejlgaard" userId="bef3edd0-cc1d-4116-a21a-d6b4ac980096" providerId="ADAL" clId="{6C75F50C-D004-47E5-AFFB-57CF981ACCCD}" dt="2025-07-02T09:09:06.783" v="1500" actId="20577"/>
          <ac:spMkLst>
            <pc:docMk/>
            <pc:sldMk cId="743819521" sldId="262"/>
            <ac:spMk id="3" creationId="{F2FF15C3-0924-DE43-3D8F-E04296580CBB}"/>
          </ac:spMkLst>
        </pc:spChg>
      </pc:sldChg>
      <pc:sldChg chg="del">
        <pc:chgData name="Kasper  Vejlgaard" userId="bef3edd0-cc1d-4116-a21a-d6b4ac980096" providerId="ADAL" clId="{6C75F50C-D004-47E5-AFFB-57CF981ACCCD}" dt="2025-07-02T09:12:24.031" v="1845" actId="47"/>
        <pc:sldMkLst>
          <pc:docMk/>
          <pc:sldMk cId="867547806" sldId="264"/>
        </pc:sldMkLst>
      </pc:sldChg>
      <pc:sldChg chg="modSp mod">
        <pc:chgData name="Kasper  Vejlgaard" userId="bef3edd0-cc1d-4116-a21a-d6b4ac980096" providerId="ADAL" clId="{6C75F50C-D004-47E5-AFFB-57CF981ACCCD}" dt="2025-07-02T09:28:19.183" v="2754" actId="20577"/>
        <pc:sldMkLst>
          <pc:docMk/>
          <pc:sldMk cId="4120046831" sldId="266"/>
        </pc:sldMkLst>
        <pc:spChg chg="mod">
          <ac:chgData name="Kasper  Vejlgaard" userId="bef3edd0-cc1d-4116-a21a-d6b4ac980096" providerId="ADAL" clId="{6C75F50C-D004-47E5-AFFB-57CF981ACCCD}" dt="2025-07-02T09:28:19.183" v="2754" actId="20577"/>
          <ac:spMkLst>
            <pc:docMk/>
            <pc:sldMk cId="4120046831" sldId="266"/>
            <ac:spMk id="3" creationId="{4D303565-D5FD-C2E7-BB67-27280518AD54}"/>
          </ac:spMkLst>
        </pc:spChg>
      </pc:sldChg>
      <pc:sldChg chg="modSp mod modNotesTx">
        <pc:chgData name="Kasper  Vejlgaard" userId="bef3edd0-cc1d-4116-a21a-d6b4ac980096" providerId="ADAL" clId="{6C75F50C-D004-47E5-AFFB-57CF981ACCCD}" dt="2025-07-02T09:36:21.481" v="3385" actId="20577"/>
        <pc:sldMkLst>
          <pc:docMk/>
          <pc:sldMk cId="1243390017" sldId="267"/>
        </pc:sldMkLst>
        <pc:spChg chg="mod">
          <ac:chgData name="Kasper  Vejlgaard" userId="bef3edd0-cc1d-4116-a21a-d6b4ac980096" providerId="ADAL" clId="{6C75F50C-D004-47E5-AFFB-57CF981ACCCD}" dt="2025-07-02T09:35:28.243" v="3265" actId="20577"/>
          <ac:spMkLst>
            <pc:docMk/>
            <pc:sldMk cId="1243390017" sldId="267"/>
            <ac:spMk id="2" creationId="{433E053C-68DE-82E0-C943-F3A0DA40BAB5}"/>
          </ac:spMkLst>
        </pc:spChg>
        <pc:spChg chg="mod">
          <ac:chgData name="Kasper  Vejlgaard" userId="bef3edd0-cc1d-4116-a21a-d6b4ac980096" providerId="ADAL" clId="{6C75F50C-D004-47E5-AFFB-57CF981ACCCD}" dt="2025-07-02T09:36:21.481" v="3385" actId="20577"/>
          <ac:spMkLst>
            <pc:docMk/>
            <pc:sldMk cId="1243390017" sldId="267"/>
            <ac:spMk id="3" creationId="{94E1032A-D6D6-66C4-26D0-A493ED196530}"/>
          </ac:spMkLst>
        </pc:spChg>
      </pc:sldChg>
      <pc:sldChg chg="del">
        <pc:chgData name="Kasper  Vejlgaard" userId="bef3edd0-cc1d-4116-a21a-d6b4ac980096" providerId="ADAL" clId="{6C75F50C-D004-47E5-AFFB-57CF981ACCCD}" dt="2025-07-02T09:18:00.105" v="2350" actId="47"/>
        <pc:sldMkLst>
          <pc:docMk/>
          <pc:sldMk cId="670890381" sldId="268"/>
        </pc:sldMkLst>
      </pc:sldChg>
      <pc:sldChg chg="add ord modNotesTx">
        <pc:chgData name="Kasper  Vejlgaard" userId="bef3edd0-cc1d-4116-a21a-d6b4ac980096" providerId="ADAL" clId="{6C75F50C-D004-47E5-AFFB-57CF981ACCCD}" dt="2025-07-02T09:12:40.751" v="1866" actId="20577"/>
        <pc:sldMkLst>
          <pc:docMk/>
          <pc:sldMk cId="2816085274" sldId="269"/>
        </pc:sldMkLst>
      </pc:sldChg>
      <pc:sldChg chg="modSp add mod ord modNotesTx">
        <pc:chgData name="Kasper  Vejlgaard" userId="bef3edd0-cc1d-4116-a21a-d6b4ac980096" providerId="ADAL" clId="{6C75F50C-D004-47E5-AFFB-57CF981ACCCD}" dt="2025-07-02T09:34:39.937" v="3247" actId="20577"/>
        <pc:sldMkLst>
          <pc:docMk/>
          <pc:sldMk cId="1584771264" sldId="270"/>
        </pc:sldMkLst>
        <pc:spChg chg="mod">
          <ac:chgData name="Kasper  Vejlgaard" userId="bef3edd0-cc1d-4116-a21a-d6b4ac980096" providerId="ADAL" clId="{6C75F50C-D004-47E5-AFFB-57CF981ACCCD}" dt="2025-07-02T09:18:37.312" v="2407" actId="6549"/>
          <ac:spMkLst>
            <pc:docMk/>
            <pc:sldMk cId="1584771264" sldId="270"/>
            <ac:spMk id="3" creationId="{C871DD21-9D7B-07B9-A171-481F4CFC3F1C}"/>
          </ac:spMkLst>
        </pc:spChg>
      </pc:sldChg>
      <pc:sldChg chg="addSp modSp add mod ord modNotesTx">
        <pc:chgData name="Kasper  Vejlgaard" userId="bef3edd0-cc1d-4116-a21a-d6b4ac980096" providerId="ADAL" clId="{6C75F50C-D004-47E5-AFFB-57CF981ACCCD}" dt="2025-07-02T09:33:43.489" v="3176" actId="20577"/>
        <pc:sldMkLst>
          <pc:docMk/>
          <pc:sldMk cId="1380423104" sldId="271"/>
        </pc:sldMkLst>
        <pc:spChg chg="mod">
          <ac:chgData name="Kasper  Vejlgaard" userId="bef3edd0-cc1d-4116-a21a-d6b4ac980096" providerId="ADAL" clId="{6C75F50C-D004-47E5-AFFB-57CF981ACCCD}" dt="2025-07-02T09:29:22.832" v="2805" actId="20577"/>
          <ac:spMkLst>
            <pc:docMk/>
            <pc:sldMk cId="1380423104" sldId="271"/>
            <ac:spMk id="2" creationId="{03354138-C3DB-6B82-3C31-EFB0D3A2B538}"/>
          </ac:spMkLst>
        </pc:spChg>
        <pc:spChg chg="add mod">
          <ac:chgData name="Kasper  Vejlgaard" userId="bef3edd0-cc1d-4116-a21a-d6b4ac980096" providerId="ADAL" clId="{6C75F50C-D004-47E5-AFFB-57CF981ACCCD}" dt="2025-07-02T09:31:49.690" v="2910" actId="1076"/>
          <ac:spMkLst>
            <pc:docMk/>
            <pc:sldMk cId="1380423104" sldId="271"/>
            <ac:spMk id="5" creationId="{F80641DB-B895-746E-D277-6C70CB462381}"/>
          </ac:spMkLst>
        </pc:spChg>
        <pc:spChg chg="add mod">
          <ac:chgData name="Kasper  Vejlgaard" userId="bef3edd0-cc1d-4116-a21a-d6b4ac980096" providerId="ADAL" clId="{6C75F50C-D004-47E5-AFFB-57CF981ACCCD}" dt="2025-07-02T09:30:35.615" v="2848" actId="20577"/>
          <ac:spMkLst>
            <pc:docMk/>
            <pc:sldMk cId="1380423104" sldId="271"/>
            <ac:spMk id="6" creationId="{8FDA62C4-DCD1-1119-F1BF-E65FBC09B0FF}"/>
          </ac:spMkLst>
        </pc:spChg>
        <pc:spChg chg="add mod">
          <ac:chgData name="Kasper  Vejlgaard" userId="bef3edd0-cc1d-4116-a21a-d6b4ac980096" providerId="ADAL" clId="{6C75F50C-D004-47E5-AFFB-57CF981ACCCD}" dt="2025-07-02T09:31:52.147" v="2911" actId="1076"/>
          <ac:spMkLst>
            <pc:docMk/>
            <pc:sldMk cId="1380423104" sldId="271"/>
            <ac:spMk id="7" creationId="{3E827C30-D8D5-9A57-3D53-A5A1329087AF}"/>
          </ac:spMkLst>
        </pc:spChg>
        <pc:spChg chg="add mod">
          <ac:chgData name="Kasper  Vejlgaard" userId="bef3edd0-cc1d-4116-a21a-d6b4ac980096" providerId="ADAL" clId="{6C75F50C-D004-47E5-AFFB-57CF981ACCCD}" dt="2025-07-02T09:31:20.672" v="2886" actId="14100"/>
          <ac:spMkLst>
            <pc:docMk/>
            <pc:sldMk cId="1380423104" sldId="271"/>
            <ac:spMk id="8" creationId="{D3D32B1F-B59E-51B5-9BF9-FFDFFCFD0460}"/>
          </ac:spMkLst>
        </pc:spChg>
        <pc:spChg chg="add mod">
          <ac:chgData name="Kasper  Vejlgaard" userId="bef3edd0-cc1d-4116-a21a-d6b4ac980096" providerId="ADAL" clId="{6C75F50C-D004-47E5-AFFB-57CF981ACCCD}" dt="2025-07-02T09:31:42.879" v="2909" actId="20577"/>
          <ac:spMkLst>
            <pc:docMk/>
            <pc:sldMk cId="1380423104" sldId="271"/>
            <ac:spMk id="9" creationId="{7B2DCB63-6EEB-9475-798A-FE14CC21703D}"/>
          </ac:spMkLst>
        </pc:spChg>
        <pc:spChg chg="add mod">
          <ac:chgData name="Kasper  Vejlgaard" userId="bef3edd0-cc1d-4116-a21a-d6b4ac980096" providerId="ADAL" clId="{6C75F50C-D004-47E5-AFFB-57CF981ACCCD}" dt="2025-07-02T09:33:26.792" v="3131" actId="20577"/>
          <ac:spMkLst>
            <pc:docMk/>
            <pc:sldMk cId="1380423104" sldId="271"/>
            <ac:spMk id="10" creationId="{8A77C1F3-474A-0374-04B1-5446A86AB6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6B8CEB-D8B9-4267-A696-2D3141F07C16}" type="datetimeFigureOut">
              <a:rPr lang="da-DK" smtClean="0"/>
              <a:t>03.07.2025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5B6D0A-1920-4770-BFBC-2E2E00C50930}" type="slidenum">
              <a:rPr lang="da-DK" smtClean="0"/>
              <a:t>‹nr.›</a:t>
            </a:fld>
            <a:endParaRPr lang="da-DK"/>
          </a:p>
        </p:txBody>
      </p:sp>
    </p:spTree>
    <p:extLst>
      <p:ext uri="{BB962C8B-B14F-4D97-AF65-F5344CB8AC3E}">
        <p14:creationId xmlns:p14="http://schemas.microsoft.com/office/powerpoint/2010/main" val="3305343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Slet denne slide – og alle de slides, der ikke hører til den opgave, I skal arbejde med. </a:t>
            </a:r>
          </a:p>
        </p:txBody>
      </p:sp>
      <p:sp>
        <p:nvSpPr>
          <p:cNvPr id="4" name="Pladsholder til slidenummer 3"/>
          <p:cNvSpPr>
            <a:spLocks noGrp="1"/>
          </p:cNvSpPr>
          <p:nvPr>
            <p:ph type="sldNum" sz="quarter" idx="5"/>
          </p:nvPr>
        </p:nvSpPr>
        <p:spPr/>
        <p:txBody>
          <a:bodyPr/>
          <a:lstStyle/>
          <a:p>
            <a:fld id="{1E5B6D0A-1920-4770-BFBC-2E2E00C50930}" type="slidenum">
              <a:rPr lang="da-DK" smtClean="0"/>
              <a:t>1</a:t>
            </a:fld>
            <a:endParaRPr lang="da-DK"/>
          </a:p>
        </p:txBody>
      </p:sp>
    </p:spTree>
    <p:extLst>
      <p:ext uri="{BB962C8B-B14F-4D97-AF65-F5344CB8AC3E}">
        <p14:creationId xmlns:p14="http://schemas.microsoft.com/office/powerpoint/2010/main" val="1225824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Fortæl eleverne, hvad I særligt overvåger med SRO, og hvordan I handler, hvis produktionen falder uden for de fastsatte parametre (giv gerne eleverne indsigt i grænseværdier, og om der er tale om et snævert interval eller…)</a:t>
            </a:r>
          </a:p>
        </p:txBody>
      </p:sp>
      <p:sp>
        <p:nvSpPr>
          <p:cNvPr id="4" name="Pladsholder til slidenummer 3"/>
          <p:cNvSpPr>
            <a:spLocks noGrp="1"/>
          </p:cNvSpPr>
          <p:nvPr>
            <p:ph type="sldNum" sz="quarter" idx="5"/>
          </p:nvPr>
        </p:nvSpPr>
        <p:spPr/>
        <p:txBody>
          <a:bodyPr/>
          <a:lstStyle/>
          <a:p>
            <a:fld id="{1E5B6D0A-1920-4770-BFBC-2E2E00C50930}" type="slidenum">
              <a:rPr lang="da-DK" smtClean="0"/>
              <a:t>12</a:t>
            </a:fld>
            <a:endParaRPr lang="da-DK"/>
          </a:p>
        </p:txBody>
      </p:sp>
    </p:spTree>
    <p:extLst>
      <p:ext uri="{BB962C8B-B14F-4D97-AF65-F5344CB8AC3E}">
        <p14:creationId xmlns:p14="http://schemas.microsoft.com/office/powerpoint/2010/main" val="3765693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Indsæt billeder af konkrete produktionssteder/linjer/produkter.</a:t>
            </a:r>
          </a:p>
        </p:txBody>
      </p:sp>
      <p:sp>
        <p:nvSpPr>
          <p:cNvPr id="4" name="Pladsholder til slidenummer 3"/>
          <p:cNvSpPr>
            <a:spLocks noGrp="1"/>
          </p:cNvSpPr>
          <p:nvPr>
            <p:ph type="sldNum" sz="quarter" idx="5"/>
          </p:nvPr>
        </p:nvSpPr>
        <p:spPr/>
        <p:txBody>
          <a:bodyPr/>
          <a:lstStyle/>
          <a:p>
            <a:fld id="{1E5B6D0A-1920-4770-BFBC-2E2E00C50930}" type="slidenum">
              <a:rPr lang="da-DK" smtClean="0"/>
              <a:t>13</a:t>
            </a:fld>
            <a:endParaRPr lang="da-DK"/>
          </a:p>
        </p:txBody>
      </p:sp>
    </p:spTree>
    <p:extLst>
      <p:ext uri="{BB962C8B-B14F-4D97-AF65-F5344CB8AC3E}">
        <p14:creationId xmlns:p14="http://schemas.microsoft.com/office/powerpoint/2010/main" val="1516819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8A8D69-66AA-1095-2041-1488952D224C}"/>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F1033AE8-ECDB-6083-40B0-3B1AD7FECEE3}"/>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590B18ED-7305-8EC9-64A5-DFE234815FFC}"/>
              </a:ext>
            </a:extLst>
          </p:cNvPr>
          <p:cNvSpPr>
            <a:spLocks noGrp="1"/>
          </p:cNvSpPr>
          <p:nvPr>
            <p:ph type="body" idx="1"/>
          </p:nvPr>
        </p:nvSpPr>
        <p:spPr/>
        <p:txBody>
          <a:bodyPr/>
          <a:lstStyle/>
          <a:p>
            <a:r>
              <a:rPr lang="da-DK" dirty="0"/>
              <a:t>Udvælg en særlig produktion, og tag eleverne gennem delprocesserne. Det er en god idé, hvis det er den produktion, de også kan se på rundvisningen. Mange billeder og lidt tekst. Sæt gerne tid på delprocesserne.</a:t>
            </a:r>
          </a:p>
        </p:txBody>
      </p:sp>
      <p:sp>
        <p:nvSpPr>
          <p:cNvPr id="4" name="Pladsholder til slidenummer 3">
            <a:extLst>
              <a:ext uri="{FF2B5EF4-FFF2-40B4-BE49-F238E27FC236}">
                <a16:creationId xmlns:a16="http://schemas.microsoft.com/office/drawing/2014/main" id="{3F7237F8-A7C8-C411-48E0-B5B87FE9CE90}"/>
              </a:ext>
            </a:extLst>
          </p:cNvPr>
          <p:cNvSpPr>
            <a:spLocks noGrp="1"/>
          </p:cNvSpPr>
          <p:nvPr>
            <p:ph type="sldNum" sz="quarter" idx="5"/>
          </p:nvPr>
        </p:nvSpPr>
        <p:spPr/>
        <p:txBody>
          <a:bodyPr/>
          <a:lstStyle/>
          <a:p>
            <a:fld id="{1E5B6D0A-1920-4770-BFBC-2E2E00C50930}" type="slidenum">
              <a:rPr lang="da-DK" smtClean="0"/>
              <a:t>14</a:t>
            </a:fld>
            <a:endParaRPr lang="da-DK"/>
          </a:p>
        </p:txBody>
      </p:sp>
    </p:spTree>
    <p:extLst>
      <p:ext uri="{BB962C8B-B14F-4D97-AF65-F5344CB8AC3E}">
        <p14:creationId xmlns:p14="http://schemas.microsoft.com/office/powerpoint/2010/main" val="5955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Erstat denne slide med et billede af jeres mejeri. Eleverne ved ikke, at der er en opgave 2.</a:t>
            </a:r>
          </a:p>
        </p:txBody>
      </p:sp>
      <p:sp>
        <p:nvSpPr>
          <p:cNvPr id="4" name="Pladsholder til slidenummer 3"/>
          <p:cNvSpPr>
            <a:spLocks noGrp="1"/>
          </p:cNvSpPr>
          <p:nvPr>
            <p:ph type="sldNum" sz="quarter" idx="5"/>
          </p:nvPr>
        </p:nvSpPr>
        <p:spPr/>
        <p:txBody>
          <a:bodyPr/>
          <a:lstStyle/>
          <a:p>
            <a:fld id="{1E5B6D0A-1920-4770-BFBC-2E2E00C50930}" type="slidenum">
              <a:rPr lang="da-DK" smtClean="0"/>
              <a:t>2</a:t>
            </a:fld>
            <a:endParaRPr lang="da-DK"/>
          </a:p>
        </p:txBody>
      </p:sp>
    </p:spTree>
    <p:extLst>
      <p:ext uri="{BB962C8B-B14F-4D97-AF65-F5344CB8AC3E}">
        <p14:creationId xmlns:p14="http://schemas.microsoft.com/office/powerpoint/2010/main" val="3403190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Indsæt billeder af jeres (vigtigste) produkter, og sæt kort nogle ord på, hvor mange I sælger af hver, og hvor meget mælk der anvendes pr. dag/uge/måned/år. Det kan også være et sjovt </a:t>
            </a:r>
            <a:r>
              <a:rPr lang="da-DK" dirty="0" err="1"/>
              <a:t>fun</a:t>
            </a:r>
            <a:r>
              <a:rPr lang="da-DK" dirty="0"/>
              <a:t> </a:t>
            </a:r>
            <a:r>
              <a:rPr lang="da-DK" dirty="0" err="1"/>
              <a:t>fact</a:t>
            </a:r>
            <a:r>
              <a:rPr lang="da-DK" dirty="0"/>
              <a:t>, hvor mange køer der leverer til netop jer.</a:t>
            </a:r>
          </a:p>
        </p:txBody>
      </p:sp>
      <p:sp>
        <p:nvSpPr>
          <p:cNvPr id="4" name="Pladsholder til slidenummer 3"/>
          <p:cNvSpPr>
            <a:spLocks noGrp="1"/>
          </p:cNvSpPr>
          <p:nvPr>
            <p:ph type="sldNum" sz="quarter" idx="5"/>
          </p:nvPr>
        </p:nvSpPr>
        <p:spPr/>
        <p:txBody>
          <a:bodyPr/>
          <a:lstStyle/>
          <a:p>
            <a:fld id="{1E5B6D0A-1920-4770-BFBC-2E2E00C50930}" type="slidenum">
              <a:rPr lang="da-DK" smtClean="0"/>
              <a:t>3</a:t>
            </a:fld>
            <a:endParaRPr lang="da-DK"/>
          </a:p>
        </p:txBody>
      </p:sp>
    </p:spTree>
    <p:extLst>
      <p:ext uri="{BB962C8B-B14F-4D97-AF65-F5344CB8AC3E}">
        <p14:creationId xmlns:p14="http://schemas.microsoft.com/office/powerpoint/2010/main" val="1148524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Læreren vil have gennemgået næringsstoffer allerede, så der er tale om en (vigtig) repetition. Vær opmærksom på niveau. De fleste elever vil kun lige have snuset til begreber som aminosyre, </a:t>
            </a:r>
            <a:r>
              <a:rPr lang="da-DK" dirty="0" err="1"/>
              <a:t>monosaccharid</a:t>
            </a:r>
            <a:r>
              <a:rPr lang="da-DK" dirty="0"/>
              <a:t> og calcium-ion. Men alle bør fx være klar over, at mælken indeholder vigtige næringsstoffer, og at næringsstoffer har to primære funktioner: opbygning og vedligeholdelse af kroppen samt energi.</a:t>
            </a:r>
          </a:p>
        </p:txBody>
      </p:sp>
      <p:sp>
        <p:nvSpPr>
          <p:cNvPr id="4" name="Pladsholder til slidenummer 3"/>
          <p:cNvSpPr>
            <a:spLocks noGrp="1"/>
          </p:cNvSpPr>
          <p:nvPr>
            <p:ph type="sldNum" sz="quarter" idx="5"/>
          </p:nvPr>
        </p:nvSpPr>
        <p:spPr/>
        <p:txBody>
          <a:bodyPr/>
          <a:lstStyle/>
          <a:p>
            <a:fld id="{1E5B6D0A-1920-4770-BFBC-2E2E00C50930}" type="slidenum">
              <a:rPr lang="da-DK" smtClean="0"/>
              <a:t>4</a:t>
            </a:fld>
            <a:endParaRPr lang="da-DK"/>
          </a:p>
        </p:txBody>
      </p:sp>
    </p:spTree>
    <p:extLst>
      <p:ext uri="{BB962C8B-B14F-4D97-AF65-F5344CB8AC3E}">
        <p14:creationId xmlns:p14="http://schemas.microsoft.com/office/powerpoint/2010/main" val="1072629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EB701-5B9C-1252-4CEF-F4F2197D2090}"/>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E4C4D3AC-C190-30F6-8EBB-D2912BCD6C45}"/>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3526CC70-3EB2-A997-7E06-342817952F00}"/>
              </a:ext>
            </a:extLst>
          </p:cNvPr>
          <p:cNvSpPr>
            <a:spLocks noGrp="1"/>
          </p:cNvSpPr>
          <p:nvPr>
            <p:ph type="body" idx="1"/>
          </p:nvPr>
        </p:nvSpPr>
        <p:spPr/>
        <p:txBody>
          <a:bodyPr/>
          <a:lstStyle/>
          <a:p>
            <a:r>
              <a:rPr lang="da-DK" dirty="0"/>
              <a:t>Vælg et produkt, og vis indholdet af næringsstoffer. Sammenlign med den ideelle fordeling af protein 10-15%, fedt 30%, kulhydrat 55-60% - og fortæl, hvilke vigtige vitaminer og mineraler produktet er rigt på. </a:t>
            </a:r>
          </a:p>
        </p:txBody>
      </p:sp>
      <p:sp>
        <p:nvSpPr>
          <p:cNvPr id="4" name="Pladsholder til slidenummer 3">
            <a:extLst>
              <a:ext uri="{FF2B5EF4-FFF2-40B4-BE49-F238E27FC236}">
                <a16:creationId xmlns:a16="http://schemas.microsoft.com/office/drawing/2014/main" id="{A8D72F2F-4BD7-E4B2-8E08-2B58C4FAE811}"/>
              </a:ext>
            </a:extLst>
          </p:cNvPr>
          <p:cNvSpPr>
            <a:spLocks noGrp="1"/>
          </p:cNvSpPr>
          <p:nvPr>
            <p:ph type="sldNum" sz="quarter" idx="5"/>
          </p:nvPr>
        </p:nvSpPr>
        <p:spPr/>
        <p:txBody>
          <a:bodyPr/>
          <a:lstStyle/>
          <a:p>
            <a:fld id="{1E5B6D0A-1920-4770-BFBC-2E2E00C50930}" type="slidenum">
              <a:rPr lang="da-DK" smtClean="0"/>
              <a:t>5</a:t>
            </a:fld>
            <a:endParaRPr lang="da-DK"/>
          </a:p>
        </p:txBody>
      </p:sp>
    </p:spTree>
    <p:extLst>
      <p:ext uri="{BB962C8B-B14F-4D97-AF65-F5344CB8AC3E}">
        <p14:creationId xmlns:p14="http://schemas.microsoft.com/office/powerpoint/2010/main" val="3650874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Vis eleverne, hvordan I standardiserer, og hvor det er vigtigt i jeres produktion. Gerne mange billeder og ganske lidt tekst. </a:t>
            </a:r>
          </a:p>
        </p:txBody>
      </p:sp>
      <p:sp>
        <p:nvSpPr>
          <p:cNvPr id="4" name="Pladsholder til slidenummer 3"/>
          <p:cNvSpPr>
            <a:spLocks noGrp="1"/>
          </p:cNvSpPr>
          <p:nvPr>
            <p:ph type="sldNum" sz="quarter" idx="5"/>
          </p:nvPr>
        </p:nvSpPr>
        <p:spPr/>
        <p:txBody>
          <a:bodyPr/>
          <a:lstStyle/>
          <a:p>
            <a:fld id="{1E5B6D0A-1920-4770-BFBC-2E2E00C50930}" type="slidenum">
              <a:rPr lang="da-DK" smtClean="0"/>
              <a:t>7</a:t>
            </a:fld>
            <a:endParaRPr lang="da-DK"/>
          </a:p>
        </p:txBody>
      </p:sp>
    </p:spTree>
    <p:extLst>
      <p:ext uri="{BB962C8B-B14F-4D97-AF65-F5344CB8AC3E}">
        <p14:creationId xmlns:p14="http://schemas.microsoft.com/office/powerpoint/2010/main" val="724284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Udvælg en særlig produktion, og tag eleverne gennem delprocesserne. Det er en god idé, hvis det er den produktion, de også kan se på rundvisningen. Mange billeder og lidt tekst. Sæt gerne tid på delprocesserne. </a:t>
            </a:r>
          </a:p>
        </p:txBody>
      </p:sp>
      <p:sp>
        <p:nvSpPr>
          <p:cNvPr id="4" name="Pladsholder til slidenummer 3"/>
          <p:cNvSpPr>
            <a:spLocks noGrp="1"/>
          </p:cNvSpPr>
          <p:nvPr>
            <p:ph type="sldNum" sz="quarter" idx="5"/>
          </p:nvPr>
        </p:nvSpPr>
        <p:spPr/>
        <p:txBody>
          <a:bodyPr/>
          <a:lstStyle/>
          <a:p>
            <a:fld id="{1E5B6D0A-1920-4770-BFBC-2E2E00C50930}" type="slidenum">
              <a:rPr lang="da-DK" smtClean="0"/>
              <a:t>8</a:t>
            </a:fld>
            <a:endParaRPr lang="da-DK"/>
          </a:p>
        </p:txBody>
      </p:sp>
    </p:spTree>
    <p:extLst>
      <p:ext uri="{BB962C8B-B14F-4D97-AF65-F5344CB8AC3E}">
        <p14:creationId xmlns:p14="http://schemas.microsoft.com/office/powerpoint/2010/main" val="11955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3F1DBB-FEEE-089E-9F00-0B074DC4CABC}"/>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66D7A3BE-2D29-E9B7-6E0D-863E7A210590}"/>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1F7161E2-EAD1-50E9-CF0F-77E9D3687C3A}"/>
              </a:ext>
            </a:extLst>
          </p:cNvPr>
          <p:cNvSpPr>
            <a:spLocks noGrp="1"/>
          </p:cNvSpPr>
          <p:nvPr>
            <p:ph type="body" idx="1"/>
          </p:nvPr>
        </p:nvSpPr>
        <p:spPr/>
        <p:txBody>
          <a:bodyPr/>
          <a:lstStyle/>
          <a:p>
            <a:r>
              <a:rPr lang="da-DK" dirty="0"/>
              <a:t>Indsæt billeder af jeres (vigtigste) produkter, og sæt kort nogle ord på, hvor mange I sælger af hver, og hvor meget mælk (eller anden råvare) der anvendes pr. dag/uge/måned/år. Det kan også være et sjovt </a:t>
            </a:r>
            <a:r>
              <a:rPr lang="da-DK" dirty="0" err="1"/>
              <a:t>fun</a:t>
            </a:r>
            <a:r>
              <a:rPr lang="da-DK" dirty="0"/>
              <a:t> </a:t>
            </a:r>
            <a:r>
              <a:rPr lang="da-DK" dirty="0" err="1"/>
              <a:t>fact</a:t>
            </a:r>
            <a:r>
              <a:rPr lang="da-DK" dirty="0"/>
              <a:t>, hvor mange køer der leverer til netop jer.</a:t>
            </a:r>
          </a:p>
        </p:txBody>
      </p:sp>
      <p:sp>
        <p:nvSpPr>
          <p:cNvPr id="4" name="Pladsholder til slidenummer 3">
            <a:extLst>
              <a:ext uri="{FF2B5EF4-FFF2-40B4-BE49-F238E27FC236}">
                <a16:creationId xmlns:a16="http://schemas.microsoft.com/office/drawing/2014/main" id="{EBCA2CD9-D627-1AEE-C4B6-ACC94C5969B5}"/>
              </a:ext>
            </a:extLst>
          </p:cNvPr>
          <p:cNvSpPr>
            <a:spLocks noGrp="1"/>
          </p:cNvSpPr>
          <p:nvPr>
            <p:ph type="sldNum" sz="quarter" idx="5"/>
          </p:nvPr>
        </p:nvSpPr>
        <p:spPr/>
        <p:txBody>
          <a:bodyPr/>
          <a:lstStyle/>
          <a:p>
            <a:fld id="{1E5B6D0A-1920-4770-BFBC-2E2E00C50930}" type="slidenum">
              <a:rPr lang="da-DK" smtClean="0"/>
              <a:t>10</a:t>
            </a:fld>
            <a:endParaRPr lang="da-DK"/>
          </a:p>
        </p:txBody>
      </p:sp>
    </p:spTree>
    <p:extLst>
      <p:ext uri="{BB962C8B-B14F-4D97-AF65-F5344CB8AC3E}">
        <p14:creationId xmlns:p14="http://schemas.microsoft.com/office/powerpoint/2010/main" val="3484607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Indsæt et af jeres egne PI-diagrammer/screenshots fra egen produktion. Det vil være virkelig godt, hvis I allerede har fremhævet denne del på rundvisningen, så eleverne kan koble virkeligheden til diagrammet.</a:t>
            </a:r>
          </a:p>
        </p:txBody>
      </p:sp>
      <p:sp>
        <p:nvSpPr>
          <p:cNvPr id="4" name="Pladsholder til slidenummer 3"/>
          <p:cNvSpPr>
            <a:spLocks noGrp="1"/>
          </p:cNvSpPr>
          <p:nvPr>
            <p:ph type="sldNum" sz="quarter" idx="5"/>
          </p:nvPr>
        </p:nvSpPr>
        <p:spPr/>
        <p:txBody>
          <a:bodyPr/>
          <a:lstStyle/>
          <a:p>
            <a:fld id="{1E5B6D0A-1920-4770-BFBC-2E2E00C50930}" type="slidenum">
              <a:rPr lang="da-DK" smtClean="0"/>
              <a:t>11</a:t>
            </a:fld>
            <a:endParaRPr lang="da-DK"/>
          </a:p>
        </p:txBody>
      </p:sp>
    </p:spTree>
    <p:extLst>
      <p:ext uri="{BB962C8B-B14F-4D97-AF65-F5344CB8AC3E}">
        <p14:creationId xmlns:p14="http://schemas.microsoft.com/office/powerpoint/2010/main" val="2471314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6E09BA-EC43-4527-2085-5FBA23C07172}"/>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6D4CF212-5B6A-E58E-7C86-FD109A5729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12D40E0C-1457-1848-9788-41D2444703A8}"/>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5" name="Pladsholder til sidefod 4">
            <a:extLst>
              <a:ext uri="{FF2B5EF4-FFF2-40B4-BE49-F238E27FC236}">
                <a16:creationId xmlns:a16="http://schemas.microsoft.com/office/drawing/2014/main" id="{865A87FB-8838-D749-547C-392A9999BCF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BEBC23E-25B4-18B5-72F2-AC607581E5AA}"/>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1332765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B981C3-F212-71A0-E327-FE0B7445A313}"/>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BD1A1F5C-5710-CC11-6F92-4EFCDEBA1160}"/>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57B57E9-F170-68EC-AD4B-29BE5FCF7E6B}"/>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5" name="Pladsholder til sidefod 4">
            <a:extLst>
              <a:ext uri="{FF2B5EF4-FFF2-40B4-BE49-F238E27FC236}">
                <a16:creationId xmlns:a16="http://schemas.microsoft.com/office/drawing/2014/main" id="{74AF68CB-F6E5-68BD-7A42-14905F409B0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52B9608-E561-E092-85AE-4F98292B3ECA}"/>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3935102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3A044F8E-640A-8139-A99C-FA2C58F8964B}"/>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62C99FF1-DA00-53B9-9024-C2CCD7D54C05}"/>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39F1A06-A2EB-7E68-A2E2-77837542A5BA}"/>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5" name="Pladsholder til sidefod 4">
            <a:extLst>
              <a:ext uri="{FF2B5EF4-FFF2-40B4-BE49-F238E27FC236}">
                <a16:creationId xmlns:a16="http://schemas.microsoft.com/office/drawing/2014/main" id="{988836C6-14C9-A2B2-23EC-CB0CE08DE95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1F3615D-0379-CD05-CB75-9F32AA420C6D}"/>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1478706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3FCAAF-AE8F-38AB-5FA7-1FE958EE353E}"/>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CACB266-4AB6-9899-36DE-42E04415CA9B}"/>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15F2259-FBAB-5178-4D59-3600F6A46F17}"/>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5" name="Pladsholder til sidefod 4">
            <a:extLst>
              <a:ext uri="{FF2B5EF4-FFF2-40B4-BE49-F238E27FC236}">
                <a16:creationId xmlns:a16="http://schemas.microsoft.com/office/drawing/2014/main" id="{D5F34FDD-25AB-6230-E2B7-AB1E50B2F05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8141BC7-706C-F465-18BD-4A6A9C24D174}"/>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3979163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EA84BC-5D95-754F-5DDD-11BF67686403}"/>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ED0C2C7E-659F-509E-8061-FD5E12388F2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7D629D2C-DB3E-335F-CCBF-3770B92DA3D7}"/>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5" name="Pladsholder til sidefod 4">
            <a:extLst>
              <a:ext uri="{FF2B5EF4-FFF2-40B4-BE49-F238E27FC236}">
                <a16:creationId xmlns:a16="http://schemas.microsoft.com/office/drawing/2014/main" id="{5AB56012-0876-6800-0BE1-D073705A4D0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49C5E47-7099-C2BD-08F3-EF01A6285687}"/>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248198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641FE8-414E-90C2-E194-DB9C53CFE9D9}"/>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13465BC-DC5A-8125-CC22-108BB5655600}"/>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D49081CC-A931-DAE0-C706-BC769B58BF6D}"/>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91FF81D4-6A01-33AA-8C3B-DE2DAC07FA91}"/>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6" name="Pladsholder til sidefod 5">
            <a:extLst>
              <a:ext uri="{FF2B5EF4-FFF2-40B4-BE49-F238E27FC236}">
                <a16:creationId xmlns:a16="http://schemas.microsoft.com/office/drawing/2014/main" id="{27762B7C-1B57-8583-5E31-768DC3F20E1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77789EC-D1C2-661C-B3EE-B2485D82C5D0}"/>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257555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3140DE-0425-4625-1051-0E9E19C15185}"/>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DFC97436-6731-5C54-E6B6-279A709B15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398EDE7D-95BF-8F04-AC0E-C597AC3AE802}"/>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86E0C299-2322-0BD9-950B-855E5C06AC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5BADA1ED-279C-9B78-076E-36514591B6E9}"/>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24882224-6070-C1F8-85A7-DBC245AA4AD1}"/>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8" name="Pladsholder til sidefod 7">
            <a:extLst>
              <a:ext uri="{FF2B5EF4-FFF2-40B4-BE49-F238E27FC236}">
                <a16:creationId xmlns:a16="http://schemas.microsoft.com/office/drawing/2014/main" id="{C98DB4E4-1296-4E4F-3E97-507F8233B90A}"/>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6AFFC8C4-B7FF-946A-238D-9AAEE12470D1}"/>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403552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BA1A05-0066-B9E6-0AAA-F6F8A7031B94}"/>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DF8BE9AA-1D20-5DCC-0553-B11486DFEAA9}"/>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4" name="Pladsholder til sidefod 3">
            <a:extLst>
              <a:ext uri="{FF2B5EF4-FFF2-40B4-BE49-F238E27FC236}">
                <a16:creationId xmlns:a16="http://schemas.microsoft.com/office/drawing/2014/main" id="{D7A7BE35-E21E-2D21-D917-30337842A710}"/>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5B755B02-0629-70F2-93D7-3B31A0E73472}"/>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1790021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2C9E7C20-4D3A-325F-57BE-F49D0E13BF9C}"/>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3" name="Pladsholder til sidefod 2">
            <a:extLst>
              <a:ext uri="{FF2B5EF4-FFF2-40B4-BE49-F238E27FC236}">
                <a16:creationId xmlns:a16="http://schemas.microsoft.com/office/drawing/2014/main" id="{67887D3D-34FF-9225-F4BF-505C6F96D78B}"/>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2B9BACCC-974B-6179-B85A-8013E4D83AEF}"/>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165247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5726D0-F6C6-8E4B-B719-CD29524923A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F046114-A9E0-640C-1DA4-773650A511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773C00B8-B8AA-1F87-CBB5-469C5D3D96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95104ED5-6F92-CF93-60C1-F7D422D1D7E2}"/>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6" name="Pladsholder til sidefod 5">
            <a:extLst>
              <a:ext uri="{FF2B5EF4-FFF2-40B4-BE49-F238E27FC236}">
                <a16:creationId xmlns:a16="http://schemas.microsoft.com/office/drawing/2014/main" id="{2169A8C5-71D6-E4CD-D4A4-DA43331AD5A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CA9A0DA-A34C-4F99-A0E7-12D1A223A7E9}"/>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3193389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62329-FE66-E04D-C306-653B60246AF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B5A30401-6EBB-6BDA-4BC0-FF3036C5FE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4C33E632-6CA5-537F-6491-0EDAAA0C7F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7B9219FF-8F06-E1CC-D76E-6881BDA48FB4}"/>
              </a:ext>
            </a:extLst>
          </p:cNvPr>
          <p:cNvSpPr>
            <a:spLocks noGrp="1"/>
          </p:cNvSpPr>
          <p:nvPr>
            <p:ph type="dt" sz="half" idx="10"/>
          </p:nvPr>
        </p:nvSpPr>
        <p:spPr/>
        <p:txBody>
          <a:bodyPr/>
          <a:lstStyle/>
          <a:p>
            <a:fld id="{04671432-30E9-4E08-8C1E-47ECEB159971}" type="datetimeFigureOut">
              <a:rPr lang="da-DK" smtClean="0"/>
              <a:t>03.07.2025</a:t>
            </a:fld>
            <a:endParaRPr lang="da-DK"/>
          </a:p>
        </p:txBody>
      </p:sp>
      <p:sp>
        <p:nvSpPr>
          <p:cNvPr id="6" name="Pladsholder til sidefod 5">
            <a:extLst>
              <a:ext uri="{FF2B5EF4-FFF2-40B4-BE49-F238E27FC236}">
                <a16:creationId xmlns:a16="http://schemas.microsoft.com/office/drawing/2014/main" id="{B4B00AEB-48AA-3B5B-A879-9D157AEC829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31555BA-D9AA-E3DF-4C66-CD566F62475E}"/>
              </a:ext>
            </a:extLst>
          </p:cNvPr>
          <p:cNvSpPr>
            <a:spLocks noGrp="1"/>
          </p:cNvSpPr>
          <p:nvPr>
            <p:ph type="sldNum" sz="quarter" idx="12"/>
          </p:nvPr>
        </p:nvSpPr>
        <p:spPr/>
        <p:txBody>
          <a:bodyPr/>
          <a:lstStyle/>
          <a:p>
            <a:fld id="{4C4687A8-5687-4752-98B1-31797A8134C0}" type="slidenum">
              <a:rPr lang="da-DK" smtClean="0"/>
              <a:t>‹nr.›</a:t>
            </a:fld>
            <a:endParaRPr lang="da-DK"/>
          </a:p>
        </p:txBody>
      </p:sp>
    </p:spTree>
    <p:extLst>
      <p:ext uri="{BB962C8B-B14F-4D97-AF65-F5344CB8AC3E}">
        <p14:creationId xmlns:p14="http://schemas.microsoft.com/office/powerpoint/2010/main" val="726228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0A057297-7292-BFC9-AE9B-9C719BAD80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ECB89270-A6A0-2528-0053-89363B58E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a:extLst>
              <a:ext uri="{FF2B5EF4-FFF2-40B4-BE49-F238E27FC236}">
                <a16:creationId xmlns:a16="http://schemas.microsoft.com/office/drawing/2014/main" id="{74A5CC07-D6E9-3E96-B983-5B51FCF931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671432-30E9-4E08-8C1E-47ECEB159971}" type="datetimeFigureOut">
              <a:rPr lang="da-DK" smtClean="0"/>
              <a:t>03.07.2025</a:t>
            </a:fld>
            <a:endParaRPr lang="da-DK"/>
          </a:p>
        </p:txBody>
      </p:sp>
      <p:sp>
        <p:nvSpPr>
          <p:cNvPr id="5" name="Pladsholder til sidefod 4">
            <a:extLst>
              <a:ext uri="{FF2B5EF4-FFF2-40B4-BE49-F238E27FC236}">
                <a16:creationId xmlns:a16="http://schemas.microsoft.com/office/drawing/2014/main" id="{448952A5-3F71-165E-A16F-BDCF43D755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096D82A0-7B91-D233-F185-678DC0A006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4687A8-5687-4752-98B1-31797A8134C0}" type="slidenum">
              <a:rPr lang="da-DK" smtClean="0"/>
              <a:t>‹nr.›</a:t>
            </a:fld>
            <a:endParaRPr lang="da-DK"/>
          </a:p>
        </p:txBody>
      </p:sp>
    </p:spTree>
    <p:extLst>
      <p:ext uri="{BB962C8B-B14F-4D97-AF65-F5344CB8AC3E}">
        <p14:creationId xmlns:p14="http://schemas.microsoft.com/office/powerpoint/2010/main" val="1335579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0558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558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558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558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558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558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sv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lede 5" descr="Et billede, der indeholder Grafik, design, kunst&#10;&#10;AI-genereret indhold kan være ukorrekt.">
            <a:extLst>
              <a:ext uri="{FF2B5EF4-FFF2-40B4-BE49-F238E27FC236}">
                <a16:creationId xmlns:a16="http://schemas.microsoft.com/office/drawing/2014/main" id="{BFBF2226-A4C4-6F39-DCE6-98C9F6C4FA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555" y="1938537"/>
            <a:ext cx="3640040" cy="2558758"/>
          </a:xfrm>
          <a:prstGeom prst="rect">
            <a:avLst/>
          </a:prstGeom>
        </p:spPr>
      </p:pic>
      <p:sp>
        <p:nvSpPr>
          <p:cNvPr id="3" name="Undertitel 2">
            <a:extLst>
              <a:ext uri="{FF2B5EF4-FFF2-40B4-BE49-F238E27FC236}">
                <a16:creationId xmlns:a16="http://schemas.microsoft.com/office/drawing/2014/main" id="{C1A863E8-239C-182F-E183-BFDABCCF0B2E}"/>
              </a:ext>
            </a:extLst>
          </p:cNvPr>
          <p:cNvSpPr>
            <a:spLocks noGrp="1"/>
          </p:cNvSpPr>
          <p:nvPr>
            <p:ph type="subTitle" idx="1"/>
          </p:nvPr>
        </p:nvSpPr>
        <p:spPr>
          <a:xfrm>
            <a:off x="1524000" y="3091050"/>
            <a:ext cx="9144000" cy="1655762"/>
          </a:xfrm>
        </p:spPr>
        <p:txBody>
          <a:bodyPr/>
          <a:lstStyle/>
          <a:p>
            <a:r>
              <a:rPr lang="da-DK" sz="6000" b="1" dirty="0"/>
              <a:t>Meget mere end mælk</a:t>
            </a:r>
          </a:p>
          <a:p>
            <a:r>
              <a:rPr lang="da-DK" sz="4000" dirty="0"/>
              <a:t>Opgave 1 og 2</a:t>
            </a:r>
          </a:p>
        </p:txBody>
      </p:sp>
      <p:grpSp>
        <p:nvGrpSpPr>
          <p:cNvPr id="13" name="Gruppe 12">
            <a:extLst>
              <a:ext uri="{FF2B5EF4-FFF2-40B4-BE49-F238E27FC236}">
                <a16:creationId xmlns:a16="http://schemas.microsoft.com/office/drawing/2014/main" id="{CAA5625C-99B4-2F5A-2EAB-2B6537FD5518}"/>
              </a:ext>
            </a:extLst>
          </p:cNvPr>
          <p:cNvGrpSpPr/>
          <p:nvPr/>
        </p:nvGrpSpPr>
        <p:grpSpPr>
          <a:xfrm>
            <a:off x="9377085" y="5495913"/>
            <a:ext cx="2226813" cy="950288"/>
            <a:chOff x="9377085" y="5495913"/>
            <a:chExt cx="2226813" cy="950288"/>
          </a:xfrm>
        </p:grpSpPr>
        <p:pic>
          <p:nvPicPr>
            <p:cNvPr id="10" name="Billede 9" descr="Et billede, der indeholder logo, Font/skrifttype, tekst, cirkel&#10;&#10;AI-genereret indhold kan være ukorrekt.">
              <a:extLst>
                <a:ext uri="{FF2B5EF4-FFF2-40B4-BE49-F238E27FC236}">
                  <a16:creationId xmlns:a16="http://schemas.microsoft.com/office/drawing/2014/main" id="{6A5DC768-72A8-FA89-058E-533EB7221D04}"/>
                </a:ext>
              </a:extLst>
            </p:cNvPr>
            <p:cNvPicPr>
              <a:picLocks noChangeAspect="1"/>
            </p:cNvPicPr>
            <p:nvPr/>
          </p:nvPicPr>
          <p:blipFill>
            <a:blip r:embed="rId4">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12" name="Grafik 11">
              <a:extLst>
                <a:ext uri="{FF2B5EF4-FFF2-40B4-BE49-F238E27FC236}">
                  <a16:creationId xmlns:a16="http://schemas.microsoft.com/office/drawing/2014/main" id="{9CD00B7B-3470-3596-30BB-26940A3E91F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759138" y="5774205"/>
              <a:ext cx="844760" cy="432809"/>
            </a:xfrm>
            <a:prstGeom prst="rect">
              <a:avLst/>
            </a:prstGeom>
          </p:spPr>
        </p:pic>
      </p:grpSp>
      <p:sp>
        <p:nvSpPr>
          <p:cNvPr id="14" name="Titel 1">
            <a:extLst>
              <a:ext uri="{FF2B5EF4-FFF2-40B4-BE49-F238E27FC236}">
                <a16:creationId xmlns:a16="http://schemas.microsoft.com/office/drawing/2014/main" id="{F2368F7C-EAE3-87D9-2D78-35857AC8BC36}"/>
              </a:ext>
            </a:extLst>
          </p:cNvPr>
          <p:cNvSpPr txBox="1">
            <a:spLocks/>
          </p:cNvSpPr>
          <p:nvPr/>
        </p:nvSpPr>
        <p:spPr>
          <a:xfrm>
            <a:off x="838200" y="0"/>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rgbClr val="00558F"/>
                </a:solidFill>
                <a:latin typeface="+mj-lt"/>
                <a:ea typeface="+mj-ea"/>
                <a:cs typeface="+mj-cs"/>
              </a:defRPr>
            </a:lvl1pPr>
          </a:lstStyle>
          <a:p>
            <a:r>
              <a:rPr lang="da-DK" sz="4800" b="1" i="1" dirty="0"/>
              <a:t>Generiske slides</a:t>
            </a:r>
          </a:p>
        </p:txBody>
      </p:sp>
    </p:spTree>
    <p:extLst>
      <p:ext uri="{BB962C8B-B14F-4D97-AF65-F5344CB8AC3E}">
        <p14:creationId xmlns:p14="http://schemas.microsoft.com/office/powerpoint/2010/main" val="797926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7D86F-7C19-B940-7049-D90830C304F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B29E817-AB22-EC38-823E-0E295DE28287}"/>
              </a:ext>
            </a:extLst>
          </p:cNvPr>
          <p:cNvSpPr>
            <a:spLocks noGrp="1"/>
          </p:cNvSpPr>
          <p:nvPr>
            <p:ph type="title"/>
          </p:nvPr>
        </p:nvSpPr>
        <p:spPr/>
        <p:txBody>
          <a:bodyPr/>
          <a:lstStyle/>
          <a:p>
            <a:r>
              <a:rPr lang="da-DK" b="1" dirty="0"/>
              <a:t>Vores produktion</a:t>
            </a:r>
          </a:p>
        </p:txBody>
      </p:sp>
      <p:sp>
        <p:nvSpPr>
          <p:cNvPr id="3" name="Pladsholder til indhold 2">
            <a:extLst>
              <a:ext uri="{FF2B5EF4-FFF2-40B4-BE49-F238E27FC236}">
                <a16:creationId xmlns:a16="http://schemas.microsoft.com/office/drawing/2014/main" id="{EBDE3F46-6719-152A-8EE4-8E0BFB921FDA}"/>
              </a:ext>
            </a:extLst>
          </p:cNvPr>
          <p:cNvSpPr>
            <a:spLocks noGrp="1"/>
          </p:cNvSpPr>
          <p:nvPr>
            <p:ph idx="1"/>
          </p:nvPr>
        </p:nvSpPr>
        <p:spPr>
          <a:xfrm>
            <a:off x="838200" y="1825625"/>
            <a:ext cx="10515600" cy="3445622"/>
          </a:xfrm>
        </p:spPr>
        <p:txBody>
          <a:bodyPr/>
          <a:lstStyle/>
          <a:p>
            <a:endParaRPr lang="da-DK" dirty="0"/>
          </a:p>
        </p:txBody>
      </p:sp>
      <p:grpSp>
        <p:nvGrpSpPr>
          <p:cNvPr id="5" name="Gruppe 4">
            <a:extLst>
              <a:ext uri="{FF2B5EF4-FFF2-40B4-BE49-F238E27FC236}">
                <a16:creationId xmlns:a16="http://schemas.microsoft.com/office/drawing/2014/main" id="{D1DCE240-80A5-757F-A066-9278C6E7A59D}"/>
              </a:ext>
            </a:extLst>
          </p:cNvPr>
          <p:cNvGrpSpPr/>
          <p:nvPr/>
        </p:nvGrpSpPr>
        <p:grpSpPr>
          <a:xfrm>
            <a:off x="9377085" y="5495913"/>
            <a:ext cx="2226813" cy="950288"/>
            <a:chOff x="9377085" y="5495913"/>
            <a:chExt cx="2226813" cy="950288"/>
          </a:xfrm>
        </p:grpSpPr>
        <p:pic>
          <p:nvPicPr>
            <p:cNvPr id="6" name="Billede 5" descr="Et billede, der indeholder logo, Font/skrifttype, tekst, cirkel&#10;&#10;AI-genereret indhold kan være ukorrekt.">
              <a:extLst>
                <a:ext uri="{FF2B5EF4-FFF2-40B4-BE49-F238E27FC236}">
                  <a16:creationId xmlns:a16="http://schemas.microsoft.com/office/drawing/2014/main" id="{213EAA88-2725-932B-F98D-9E263F3DCD09}"/>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7" name="Grafik 6">
              <a:extLst>
                <a:ext uri="{FF2B5EF4-FFF2-40B4-BE49-F238E27FC236}">
                  <a16:creationId xmlns:a16="http://schemas.microsoft.com/office/drawing/2014/main" id="{74737F1B-9EA4-599B-218E-C86A8C6C72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2816085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pe 4">
            <a:extLst>
              <a:ext uri="{FF2B5EF4-FFF2-40B4-BE49-F238E27FC236}">
                <a16:creationId xmlns:a16="http://schemas.microsoft.com/office/drawing/2014/main" id="{4958A7E6-3377-EA51-E984-DD2FA48DCC31}"/>
              </a:ext>
            </a:extLst>
          </p:cNvPr>
          <p:cNvGrpSpPr/>
          <p:nvPr/>
        </p:nvGrpSpPr>
        <p:grpSpPr>
          <a:xfrm>
            <a:off x="9377085" y="5495913"/>
            <a:ext cx="2226813" cy="950288"/>
            <a:chOff x="9377085" y="5495913"/>
            <a:chExt cx="2226813" cy="950288"/>
          </a:xfrm>
        </p:grpSpPr>
        <p:pic>
          <p:nvPicPr>
            <p:cNvPr id="7" name="Billede 6" descr="Et billede, der indeholder logo, Font/skrifttype, tekst, cirkel&#10;&#10;AI-genereret indhold kan være ukorrekt.">
              <a:extLst>
                <a:ext uri="{FF2B5EF4-FFF2-40B4-BE49-F238E27FC236}">
                  <a16:creationId xmlns:a16="http://schemas.microsoft.com/office/drawing/2014/main" id="{C1B50573-E169-039D-836D-159D24D67E8D}"/>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8" name="Grafik 7">
              <a:extLst>
                <a:ext uri="{FF2B5EF4-FFF2-40B4-BE49-F238E27FC236}">
                  <a16:creationId xmlns:a16="http://schemas.microsoft.com/office/drawing/2014/main" id="{6B674341-E8D5-728C-7F64-873B27B6B7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pic>
        <p:nvPicPr>
          <p:cNvPr id="10" name="Billede 9" descr="Et billede, der indeholder tekst, diagram, skærmbillede, Plan&#10;&#10;AI-genereret indhold kan være ukorrekt.">
            <a:extLst>
              <a:ext uri="{FF2B5EF4-FFF2-40B4-BE49-F238E27FC236}">
                <a16:creationId xmlns:a16="http://schemas.microsoft.com/office/drawing/2014/main" id="{F3BF1D01-B005-3ECC-879C-08450630DB7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3574" y="1548102"/>
            <a:ext cx="7887697" cy="4469694"/>
          </a:xfrm>
          <a:prstGeom prst="rect">
            <a:avLst/>
          </a:prstGeom>
        </p:spPr>
      </p:pic>
      <p:sp>
        <p:nvSpPr>
          <p:cNvPr id="11" name="Titel 1">
            <a:extLst>
              <a:ext uri="{FF2B5EF4-FFF2-40B4-BE49-F238E27FC236}">
                <a16:creationId xmlns:a16="http://schemas.microsoft.com/office/drawing/2014/main" id="{B393CE99-3253-77CE-09E8-1397C94E9CB0}"/>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0558F"/>
                </a:solidFill>
                <a:latin typeface="+mj-lt"/>
                <a:ea typeface="+mj-ea"/>
                <a:cs typeface="+mj-cs"/>
              </a:defRPr>
            </a:lvl1pPr>
          </a:lstStyle>
          <a:p>
            <a:r>
              <a:rPr lang="da-DK" b="1" dirty="0"/>
              <a:t>PI-diagram/SRO</a:t>
            </a:r>
          </a:p>
        </p:txBody>
      </p:sp>
    </p:spTree>
    <p:extLst>
      <p:ext uri="{BB962C8B-B14F-4D97-AF65-F5344CB8AC3E}">
        <p14:creationId xmlns:p14="http://schemas.microsoft.com/office/powerpoint/2010/main" val="4091155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E7D5C-CBB3-9491-6DB7-E03BBFDA3F24}"/>
              </a:ext>
            </a:extLst>
          </p:cNvPr>
          <p:cNvSpPr>
            <a:spLocks noGrp="1"/>
          </p:cNvSpPr>
          <p:nvPr>
            <p:ph type="title"/>
          </p:nvPr>
        </p:nvSpPr>
        <p:spPr/>
        <p:txBody>
          <a:bodyPr/>
          <a:lstStyle/>
          <a:p>
            <a:r>
              <a:rPr lang="da-DK" b="1" dirty="0"/>
              <a:t>Kontrolrummet</a:t>
            </a:r>
          </a:p>
        </p:txBody>
      </p:sp>
      <p:sp>
        <p:nvSpPr>
          <p:cNvPr id="3" name="Pladsholder til indhold 2">
            <a:extLst>
              <a:ext uri="{FF2B5EF4-FFF2-40B4-BE49-F238E27FC236}">
                <a16:creationId xmlns:a16="http://schemas.microsoft.com/office/drawing/2014/main" id="{4D303565-D5FD-C2E7-BB67-27280518AD54}"/>
              </a:ext>
            </a:extLst>
          </p:cNvPr>
          <p:cNvSpPr>
            <a:spLocks noGrp="1"/>
          </p:cNvSpPr>
          <p:nvPr>
            <p:ph idx="1"/>
          </p:nvPr>
        </p:nvSpPr>
        <p:spPr>
          <a:xfrm>
            <a:off x="838200" y="1825625"/>
            <a:ext cx="4813092" cy="4351338"/>
          </a:xfrm>
        </p:spPr>
        <p:txBody>
          <a:bodyPr/>
          <a:lstStyle/>
          <a:p>
            <a:pPr marL="0" indent="0">
              <a:buNone/>
            </a:pPr>
            <a:r>
              <a:rPr lang="da-DK" dirty="0"/>
              <a:t>Herfra overvåger og regulerer vi bl.a.</a:t>
            </a:r>
          </a:p>
          <a:p>
            <a:r>
              <a:rPr lang="da-DK" dirty="0"/>
              <a:t>&lt;indsæt eksempel&gt;</a:t>
            </a:r>
          </a:p>
          <a:p>
            <a:r>
              <a:rPr lang="da-DK" dirty="0"/>
              <a:t>&lt;indsæt eksempel&gt;</a:t>
            </a:r>
          </a:p>
          <a:p>
            <a:r>
              <a:rPr lang="da-DK" dirty="0"/>
              <a:t>&lt;indsæt eksempel&gt;</a:t>
            </a:r>
          </a:p>
          <a:p>
            <a:endParaRPr lang="da-DK" dirty="0"/>
          </a:p>
          <a:p>
            <a:pPr marL="0" indent="0">
              <a:buNone/>
            </a:pPr>
            <a:r>
              <a:rPr lang="da-DK" dirty="0"/>
              <a:t>Sådan opdager vi, hvis noget er galt</a:t>
            </a:r>
          </a:p>
          <a:p>
            <a:pPr marL="0" indent="0">
              <a:buNone/>
            </a:pPr>
            <a:endParaRPr lang="da-DK" dirty="0"/>
          </a:p>
        </p:txBody>
      </p:sp>
      <p:sp>
        <p:nvSpPr>
          <p:cNvPr id="5" name="Rektangel 4">
            <a:extLst>
              <a:ext uri="{FF2B5EF4-FFF2-40B4-BE49-F238E27FC236}">
                <a16:creationId xmlns:a16="http://schemas.microsoft.com/office/drawing/2014/main" id="{5483ECEE-7C3F-5DA2-1EFA-D52B30BC38FB}"/>
              </a:ext>
            </a:extLst>
          </p:cNvPr>
          <p:cNvSpPr/>
          <p:nvPr/>
        </p:nvSpPr>
        <p:spPr>
          <a:xfrm>
            <a:off x="6095999" y="1690688"/>
            <a:ext cx="5440327" cy="3625591"/>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Billede fra jeres kontrolrum</a:t>
            </a:r>
          </a:p>
        </p:txBody>
      </p:sp>
      <p:grpSp>
        <p:nvGrpSpPr>
          <p:cNvPr id="10" name="Gruppe 9">
            <a:extLst>
              <a:ext uri="{FF2B5EF4-FFF2-40B4-BE49-F238E27FC236}">
                <a16:creationId xmlns:a16="http://schemas.microsoft.com/office/drawing/2014/main" id="{84641BF4-B62A-AFD9-1102-8A99CFE7C4D8}"/>
              </a:ext>
            </a:extLst>
          </p:cNvPr>
          <p:cNvGrpSpPr/>
          <p:nvPr/>
        </p:nvGrpSpPr>
        <p:grpSpPr>
          <a:xfrm>
            <a:off x="9377085" y="5495913"/>
            <a:ext cx="2226813" cy="950288"/>
            <a:chOff x="9377085" y="5495913"/>
            <a:chExt cx="2226813" cy="950288"/>
          </a:xfrm>
        </p:grpSpPr>
        <p:pic>
          <p:nvPicPr>
            <p:cNvPr id="11" name="Billede 10" descr="Et billede, der indeholder logo, Font/skrifttype, tekst, cirkel&#10;&#10;AI-genereret indhold kan være ukorrekt.">
              <a:extLst>
                <a:ext uri="{FF2B5EF4-FFF2-40B4-BE49-F238E27FC236}">
                  <a16:creationId xmlns:a16="http://schemas.microsoft.com/office/drawing/2014/main" id="{9CC1EE7B-FF61-3503-E34F-59AA092E1B65}"/>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12" name="Grafik 11">
              <a:extLst>
                <a:ext uri="{FF2B5EF4-FFF2-40B4-BE49-F238E27FC236}">
                  <a16:creationId xmlns:a16="http://schemas.microsoft.com/office/drawing/2014/main" id="{ACF5241C-6955-5E72-F6D1-C87B7235775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4120046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3E053C-68DE-82E0-C943-F3A0DA40BAB5}"/>
              </a:ext>
            </a:extLst>
          </p:cNvPr>
          <p:cNvSpPr>
            <a:spLocks noGrp="1"/>
          </p:cNvSpPr>
          <p:nvPr>
            <p:ph type="title"/>
          </p:nvPr>
        </p:nvSpPr>
        <p:spPr/>
        <p:txBody>
          <a:bodyPr/>
          <a:lstStyle/>
          <a:p>
            <a:r>
              <a:rPr lang="da-DK" b="1" dirty="0"/>
              <a:t>Fordele og konsekvenser ved automatering</a:t>
            </a:r>
          </a:p>
        </p:txBody>
      </p:sp>
      <p:sp>
        <p:nvSpPr>
          <p:cNvPr id="3" name="Pladsholder til indhold 2">
            <a:extLst>
              <a:ext uri="{FF2B5EF4-FFF2-40B4-BE49-F238E27FC236}">
                <a16:creationId xmlns:a16="http://schemas.microsoft.com/office/drawing/2014/main" id="{94E1032A-D6D6-66C4-26D0-A493ED196530}"/>
              </a:ext>
            </a:extLst>
          </p:cNvPr>
          <p:cNvSpPr>
            <a:spLocks noGrp="1"/>
          </p:cNvSpPr>
          <p:nvPr>
            <p:ph idx="1"/>
          </p:nvPr>
        </p:nvSpPr>
        <p:spPr>
          <a:xfrm>
            <a:off x="838200" y="1825625"/>
            <a:ext cx="10143565" cy="4351338"/>
          </a:xfrm>
        </p:spPr>
        <p:txBody>
          <a:bodyPr/>
          <a:lstStyle/>
          <a:p>
            <a:r>
              <a:rPr lang="da-DK" dirty="0"/>
              <a:t>Indsæt før- og efterbilleder eller billeder af sårbare steder i produktionen. Vis/snak om tilladte intervaller/grænseværdier.</a:t>
            </a:r>
          </a:p>
          <a:p>
            <a:endParaRPr lang="da-DK" dirty="0"/>
          </a:p>
          <a:p>
            <a:r>
              <a:rPr lang="da-DK" dirty="0"/>
              <a:t>Bæredygtighedsvinkel. Hvor meget energi spares på automatisering? Hvor meget spild undgås? Osv. </a:t>
            </a:r>
          </a:p>
          <a:p>
            <a:endParaRPr lang="da-DK" dirty="0"/>
          </a:p>
          <a:p>
            <a:r>
              <a:rPr lang="da-DK" dirty="0"/>
              <a:t>Hvilke yderligere automatiseringer kunne man forestille sig? Hvad er konsekvenserne?</a:t>
            </a:r>
          </a:p>
        </p:txBody>
      </p:sp>
      <p:grpSp>
        <p:nvGrpSpPr>
          <p:cNvPr id="5" name="Gruppe 4">
            <a:extLst>
              <a:ext uri="{FF2B5EF4-FFF2-40B4-BE49-F238E27FC236}">
                <a16:creationId xmlns:a16="http://schemas.microsoft.com/office/drawing/2014/main" id="{58C2E481-9ADA-B12C-96FE-F1545EA70660}"/>
              </a:ext>
            </a:extLst>
          </p:cNvPr>
          <p:cNvGrpSpPr/>
          <p:nvPr/>
        </p:nvGrpSpPr>
        <p:grpSpPr>
          <a:xfrm>
            <a:off x="9377085" y="5495913"/>
            <a:ext cx="2226813" cy="950288"/>
            <a:chOff x="9377085" y="5495913"/>
            <a:chExt cx="2226813" cy="950288"/>
          </a:xfrm>
        </p:grpSpPr>
        <p:pic>
          <p:nvPicPr>
            <p:cNvPr id="6" name="Billede 5" descr="Et billede, der indeholder logo, Font/skrifttype, tekst, cirkel&#10;&#10;AI-genereret indhold kan være ukorrekt.">
              <a:extLst>
                <a:ext uri="{FF2B5EF4-FFF2-40B4-BE49-F238E27FC236}">
                  <a16:creationId xmlns:a16="http://schemas.microsoft.com/office/drawing/2014/main" id="{5BE14C72-B44A-C8B3-0848-3F66A11B4A2B}"/>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7" name="Grafik 6">
              <a:extLst>
                <a:ext uri="{FF2B5EF4-FFF2-40B4-BE49-F238E27FC236}">
                  <a16:creationId xmlns:a16="http://schemas.microsoft.com/office/drawing/2014/main" id="{865CD1C3-7906-C6B6-51E9-554081BEF6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1243390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71E8D-30D9-5AEE-C4ED-4B71ECE0AED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137829D-BA8B-391F-C305-DA0A2344CA97}"/>
              </a:ext>
            </a:extLst>
          </p:cNvPr>
          <p:cNvSpPr>
            <a:spLocks noGrp="1"/>
          </p:cNvSpPr>
          <p:nvPr>
            <p:ph type="title"/>
          </p:nvPr>
        </p:nvSpPr>
        <p:spPr/>
        <p:txBody>
          <a:bodyPr/>
          <a:lstStyle/>
          <a:p>
            <a:r>
              <a:rPr lang="da-DK" b="1" dirty="0"/>
              <a:t>Fra råvare til færdigt produkt</a:t>
            </a:r>
          </a:p>
        </p:txBody>
      </p:sp>
      <p:sp>
        <p:nvSpPr>
          <p:cNvPr id="3" name="Pladsholder til indhold 2">
            <a:extLst>
              <a:ext uri="{FF2B5EF4-FFF2-40B4-BE49-F238E27FC236}">
                <a16:creationId xmlns:a16="http://schemas.microsoft.com/office/drawing/2014/main" id="{C871DD21-9D7B-07B9-A171-481F4CFC3F1C}"/>
              </a:ext>
            </a:extLst>
          </p:cNvPr>
          <p:cNvSpPr>
            <a:spLocks noGrp="1"/>
          </p:cNvSpPr>
          <p:nvPr>
            <p:ph idx="1"/>
          </p:nvPr>
        </p:nvSpPr>
        <p:spPr>
          <a:xfrm>
            <a:off x="838200" y="1825625"/>
            <a:ext cx="10515600" cy="3463551"/>
          </a:xfrm>
        </p:spPr>
        <p:txBody>
          <a:bodyPr/>
          <a:lstStyle/>
          <a:p>
            <a:pPr marL="0" indent="0">
              <a:buNone/>
            </a:pPr>
            <a:endParaRPr lang="da-DK" dirty="0"/>
          </a:p>
        </p:txBody>
      </p:sp>
      <p:grpSp>
        <p:nvGrpSpPr>
          <p:cNvPr id="5" name="Gruppe 4">
            <a:extLst>
              <a:ext uri="{FF2B5EF4-FFF2-40B4-BE49-F238E27FC236}">
                <a16:creationId xmlns:a16="http://schemas.microsoft.com/office/drawing/2014/main" id="{83AFA069-4E8E-C1D0-FECF-D29421EC5F85}"/>
              </a:ext>
            </a:extLst>
          </p:cNvPr>
          <p:cNvGrpSpPr/>
          <p:nvPr/>
        </p:nvGrpSpPr>
        <p:grpSpPr>
          <a:xfrm>
            <a:off x="9377085" y="5495913"/>
            <a:ext cx="2226813" cy="950288"/>
            <a:chOff x="9377085" y="5495913"/>
            <a:chExt cx="2226813" cy="950288"/>
          </a:xfrm>
        </p:grpSpPr>
        <p:pic>
          <p:nvPicPr>
            <p:cNvPr id="6" name="Billede 5" descr="Et billede, der indeholder logo, Font/skrifttype, tekst, cirkel&#10;&#10;AI-genereret indhold kan være ukorrekt.">
              <a:extLst>
                <a:ext uri="{FF2B5EF4-FFF2-40B4-BE49-F238E27FC236}">
                  <a16:creationId xmlns:a16="http://schemas.microsoft.com/office/drawing/2014/main" id="{155AAE0D-E815-3F4B-13B9-497FAFBD56E1}"/>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7" name="Grafik 6">
              <a:extLst>
                <a:ext uri="{FF2B5EF4-FFF2-40B4-BE49-F238E27FC236}">
                  <a16:creationId xmlns:a16="http://schemas.microsoft.com/office/drawing/2014/main" id="{EF692115-BE1C-4AAA-6018-5D73398B58C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1584771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Et billede, der indeholder Grafik, design, kunst&#10;&#10;AI-genereret indhold kan være ukorrekt.">
            <a:extLst>
              <a:ext uri="{FF2B5EF4-FFF2-40B4-BE49-F238E27FC236}">
                <a16:creationId xmlns:a16="http://schemas.microsoft.com/office/drawing/2014/main" id="{6D8096F5-3C95-1D74-08D1-A0EF49D996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5849" y="2779058"/>
            <a:ext cx="2903438" cy="2040965"/>
          </a:xfrm>
          <a:prstGeom prst="rect">
            <a:avLst/>
          </a:prstGeom>
        </p:spPr>
      </p:pic>
      <p:sp>
        <p:nvSpPr>
          <p:cNvPr id="2" name="Titel 1">
            <a:extLst>
              <a:ext uri="{FF2B5EF4-FFF2-40B4-BE49-F238E27FC236}">
                <a16:creationId xmlns:a16="http://schemas.microsoft.com/office/drawing/2014/main" id="{140FA7FD-6DDA-3A64-375E-55804BA003E4}"/>
              </a:ext>
            </a:extLst>
          </p:cNvPr>
          <p:cNvSpPr>
            <a:spLocks noGrp="1"/>
          </p:cNvSpPr>
          <p:nvPr>
            <p:ph type="title"/>
          </p:nvPr>
        </p:nvSpPr>
        <p:spPr/>
        <p:txBody>
          <a:bodyPr/>
          <a:lstStyle/>
          <a:p>
            <a:r>
              <a:rPr lang="da-DK" b="1" dirty="0"/>
              <a:t>Opgave 1</a:t>
            </a:r>
          </a:p>
        </p:txBody>
      </p:sp>
      <p:sp>
        <p:nvSpPr>
          <p:cNvPr id="3" name="Pladsholder til tekst 2">
            <a:extLst>
              <a:ext uri="{FF2B5EF4-FFF2-40B4-BE49-F238E27FC236}">
                <a16:creationId xmlns:a16="http://schemas.microsoft.com/office/drawing/2014/main" id="{75658794-2D22-4ADF-711C-9BC2A7EC0500}"/>
              </a:ext>
            </a:extLst>
          </p:cNvPr>
          <p:cNvSpPr>
            <a:spLocks noGrp="1"/>
          </p:cNvSpPr>
          <p:nvPr>
            <p:ph type="body" idx="1"/>
          </p:nvPr>
        </p:nvSpPr>
        <p:spPr>
          <a:xfrm>
            <a:off x="831850" y="4691921"/>
            <a:ext cx="10515600" cy="1397729"/>
          </a:xfrm>
        </p:spPr>
        <p:txBody>
          <a:bodyPr/>
          <a:lstStyle/>
          <a:p>
            <a:r>
              <a:rPr lang="da-DK" dirty="0">
                <a:solidFill>
                  <a:srgbClr val="00558F"/>
                </a:solidFill>
              </a:rPr>
              <a:t>Skummesalen – mælkens bestanddele</a:t>
            </a:r>
          </a:p>
        </p:txBody>
      </p:sp>
      <p:grpSp>
        <p:nvGrpSpPr>
          <p:cNvPr id="6" name="Gruppe 5">
            <a:extLst>
              <a:ext uri="{FF2B5EF4-FFF2-40B4-BE49-F238E27FC236}">
                <a16:creationId xmlns:a16="http://schemas.microsoft.com/office/drawing/2014/main" id="{5426A8A6-5217-C19C-EC95-FEC19456A885}"/>
              </a:ext>
            </a:extLst>
          </p:cNvPr>
          <p:cNvGrpSpPr/>
          <p:nvPr/>
        </p:nvGrpSpPr>
        <p:grpSpPr>
          <a:xfrm>
            <a:off x="9377085" y="5495913"/>
            <a:ext cx="2226813" cy="950288"/>
            <a:chOff x="9377085" y="5495913"/>
            <a:chExt cx="2226813" cy="950288"/>
          </a:xfrm>
        </p:grpSpPr>
        <p:pic>
          <p:nvPicPr>
            <p:cNvPr id="7" name="Billede 6" descr="Et billede, der indeholder logo, Font/skrifttype, tekst, cirkel&#10;&#10;AI-genereret indhold kan være ukorrekt.">
              <a:extLst>
                <a:ext uri="{FF2B5EF4-FFF2-40B4-BE49-F238E27FC236}">
                  <a16:creationId xmlns:a16="http://schemas.microsoft.com/office/drawing/2014/main" id="{E75BAD16-4E8F-0473-4395-8CF55009CBFB}"/>
                </a:ext>
              </a:extLst>
            </p:cNvPr>
            <p:cNvPicPr>
              <a:picLocks noChangeAspect="1"/>
            </p:cNvPicPr>
            <p:nvPr/>
          </p:nvPicPr>
          <p:blipFill>
            <a:blip r:embed="rId4">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8" name="Grafik 7">
              <a:extLst>
                <a:ext uri="{FF2B5EF4-FFF2-40B4-BE49-F238E27FC236}">
                  <a16:creationId xmlns:a16="http://schemas.microsoft.com/office/drawing/2014/main" id="{6020D687-23AE-1413-B946-94ED665A337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43336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7CD58A-0AC7-C7E1-06E5-3830792A1D11}"/>
              </a:ext>
            </a:extLst>
          </p:cNvPr>
          <p:cNvSpPr>
            <a:spLocks noGrp="1"/>
          </p:cNvSpPr>
          <p:nvPr>
            <p:ph type="title"/>
          </p:nvPr>
        </p:nvSpPr>
        <p:spPr/>
        <p:txBody>
          <a:bodyPr/>
          <a:lstStyle/>
          <a:p>
            <a:r>
              <a:rPr lang="da-DK" b="1" dirty="0"/>
              <a:t>Vores produktion</a:t>
            </a:r>
          </a:p>
        </p:txBody>
      </p:sp>
      <p:sp>
        <p:nvSpPr>
          <p:cNvPr id="3" name="Pladsholder til indhold 2">
            <a:extLst>
              <a:ext uri="{FF2B5EF4-FFF2-40B4-BE49-F238E27FC236}">
                <a16:creationId xmlns:a16="http://schemas.microsoft.com/office/drawing/2014/main" id="{767E2725-F280-05C5-B46A-E83163B9C246}"/>
              </a:ext>
            </a:extLst>
          </p:cNvPr>
          <p:cNvSpPr>
            <a:spLocks noGrp="1"/>
          </p:cNvSpPr>
          <p:nvPr>
            <p:ph idx="1"/>
          </p:nvPr>
        </p:nvSpPr>
        <p:spPr>
          <a:xfrm>
            <a:off x="838200" y="1690689"/>
            <a:ext cx="10765698" cy="3239899"/>
          </a:xfrm>
        </p:spPr>
        <p:txBody>
          <a:bodyPr/>
          <a:lstStyle/>
          <a:p>
            <a:endParaRPr lang="da-DK" dirty="0"/>
          </a:p>
        </p:txBody>
      </p:sp>
      <p:grpSp>
        <p:nvGrpSpPr>
          <p:cNvPr id="5" name="Gruppe 4">
            <a:extLst>
              <a:ext uri="{FF2B5EF4-FFF2-40B4-BE49-F238E27FC236}">
                <a16:creationId xmlns:a16="http://schemas.microsoft.com/office/drawing/2014/main" id="{0E4A2BF9-9DE4-6476-B18D-20EF00E7981A}"/>
              </a:ext>
            </a:extLst>
          </p:cNvPr>
          <p:cNvGrpSpPr/>
          <p:nvPr/>
        </p:nvGrpSpPr>
        <p:grpSpPr>
          <a:xfrm>
            <a:off x="9377085" y="5495913"/>
            <a:ext cx="2226813" cy="950288"/>
            <a:chOff x="9377085" y="5495913"/>
            <a:chExt cx="2226813" cy="950288"/>
          </a:xfrm>
        </p:grpSpPr>
        <p:pic>
          <p:nvPicPr>
            <p:cNvPr id="6" name="Billede 5" descr="Et billede, der indeholder logo, Font/skrifttype, tekst, cirkel&#10;&#10;AI-genereret indhold kan være ukorrekt.">
              <a:extLst>
                <a:ext uri="{FF2B5EF4-FFF2-40B4-BE49-F238E27FC236}">
                  <a16:creationId xmlns:a16="http://schemas.microsoft.com/office/drawing/2014/main" id="{A62E74B0-03DF-9A49-5A8D-DDD2835A047F}"/>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7" name="Grafik 6">
              <a:extLst>
                <a:ext uri="{FF2B5EF4-FFF2-40B4-BE49-F238E27FC236}">
                  <a16:creationId xmlns:a16="http://schemas.microsoft.com/office/drawing/2014/main" id="{0011411E-7092-D912-3FFF-0C35AFFDA43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4127052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Billede 10" descr="Et billede, der indeholder tekst, diagram, design&#10;&#10;AI-genereret indhold kan være ukorrekt.">
            <a:extLst>
              <a:ext uri="{FF2B5EF4-FFF2-40B4-BE49-F238E27FC236}">
                <a16:creationId xmlns:a16="http://schemas.microsoft.com/office/drawing/2014/main" id="{E01F5F1D-AAE5-7A51-3BBC-4E446512E9AB}"/>
              </a:ext>
            </a:extLst>
          </p:cNvPr>
          <p:cNvPicPr>
            <a:picLocks noChangeAspect="1"/>
          </p:cNvPicPr>
          <p:nvPr/>
        </p:nvPicPr>
        <p:blipFill>
          <a:blip r:embed="rId3">
            <a:extLst>
              <a:ext uri="{28A0092B-C50C-407E-A947-70E740481C1C}">
                <a14:useLocalDpi xmlns:a14="http://schemas.microsoft.com/office/drawing/2010/main" val="0"/>
              </a:ext>
            </a:extLst>
          </a:blip>
          <a:srcRect b="1443"/>
          <a:stretch>
            <a:fillRect/>
          </a:stretch>
        </p:blipFill>
        <p:spPr>
          <a:xfrm>
            <a:off x="3488997" y="1451621"/>
            <a:ext cx="4911864" cy="3954757"/>
          </a:xfrm>
          <a:prstGeom prst="rect">
            <a:avLst/>
          </a:prstGeom>
        </p:spPr>
      </p:pic>
      <p:sp>
        <p:nvSpPr>
          <p:cNvPr id="2" name="Titel 1">
            <a:extLst>
              <a:ext uri="{FF2B5EF4-FFF2-40B4-BE49-F238E27FC236}">
                <a16:creationId xmlns:a16="http://schemas.microsoft.com/office/drawing/2014/main" id="{DCBE06DF-A4DA-C8FF-E498-FEA98B000F84}"/>
              </a:ext>
            </a:extLst>
          </p:cNvPr>
          <p:cNvSpPr>
            <a:spLocks noGrp="1"/>
          </p:cNvSpPr>
          <p:nvPr>
            <p:ph type="title"/>
          </p:nvPr>
        </p:nvSpPr>
        <p:spPr/>
        <p:txBody>
          <a:bodyPr/>
          <a:lstStyle/>
          <a:p>
            <a:r>
              <a:rPr lang="da-DK" b="1" dirty="0"/>
              <a:t>Næringsstoffer i mælken</a:t>
            </a:r>
          </a:p>
        </p:txBody>
      </p:sp>
      <p:sp>
        <p:nvSpPr>
          <p:cNvPr id="5" name="Rektangel 4">
            <a:extLst>
              <a:ext uri="{FF2B5EF4-FFF2-40B4-BE49-F238E27FC236}">
                <a16:creationId xmlns:a16="http://schemas.microsoft.com/office/drawing/2014/main" id="{2BDC75A4-A21A-7295-04F2-477D7143F6A3}"/>
              </a:ext>
            </a:extLst>
          </p:cNvPr>
          <p:cNvSpPr/>
          <p:nvPr/>
        </p:nvSpPr>
        <p:spPr>
          <a:xfrm>
            <a:off x="974393" y="1690687"/>
            <a:ext cx="2619982" cy="1710357"/>
          </a:xfrm>
          <a:prstGeom prst="rect">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Evt. billede af proteinmolekyle eller steder, hvor proteiner anvendes i jeres produktion</a:t>
            </a:r>
          </a:p>
        </p:txBody>
      </p:sp>
      <p:sp>
        <p:nvSpPr>
          <p:cNvPr id="7" name="Rektangel 6">
            <a:extLst>
              <a:ext uri="{FF2B5EF4-FFF2-40B4-BE49-F238E27FC236}">
                <a16:creationId xmlns:a16="http://schemas.microsoft.com/office/drawing/2014/main" id="{F04A1AD5-90D5-2467-1340-4552D3614528}"/>
              </a:ext>
            </a:extLst>
          </p:cNvPr>
          <p:cNvSpPr/>
          <p:nvPr/>
        </p:nvSpPr>
        <p:spPr>
          <a:xfrm>
            <a:off x="7816508" y="768175"/>
            <a:ext cx="2627375" cy="1853572"/>
          </a:xfrm>
          <a:prstGeom prst="rect">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Evt. billede af fedtmolekyle, centrifuge eller steder, hvor fedt anvendes i jeres produktion</a:t>
            </a:r>
          </a:p>
        </p:txBody>
      </p:sp>
      <p:sp>
        <p:nvSpPr>
          <p:cNvPr id="8" name="Rektangel 7">
            <a:extLst>
              <a:ext uri="{FF2B5EF4-FFF2-40B4-BE49-F238E27FC236}">
                <a16:creationId xmlns:a16="http://schemas.microsoft.com/office/drawing/2014/main" id="{AC4EC6DD-E032-F488-3709-45D9600BE4C9}"/>
              </a:ext>
            </a:extLst>
          </p:cNvPr>
          <p:cNvSpPr/>
          <p:nvPr/>
        </p:nvSpPr>
        <p:spPr>
          <a:xfrm>
            <a:off x="869014" y="4107070"/>
            <a:ext cx="2619983" cy="2023901"/>
          </a:xfrm>
          <a:prstGeom prst="rect">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Evt. billede af vitamin/mineral/knogle (ift. kalk) eller steder, hvor vitamin- eller mineralindhold er vigtig i jeres produktion</a:t>
            </a:r>
          </a:p>
        </p:txBody>
      </p:sp>
      <p:sp>
        <p:nvSpPr>
          <p:cNvPr id="9" name="Rektangel 8">
            <a:extLst>
              <a:ext uri="{FF2B5EF4-FFF2-40B4-BE49-F238E27FC236}">
                <a16:creationId xmlns:a16="http://schemas.microsoft.com/office/drawing/2014/main" id="{D5DE0298-1237-DC9A-6EF6-94496B220CB1}"/>
              </a:ext>
            </a:extLst>
          </p:cNvPr>
          <p:cNvSpPr/>
          <p:nvPr/>
        </p:nvSpPr>
        <p:spPr>
          <a:xfrm>
            <a:off x="8400861" y="3076256"/>
            <a:ext cx="3597524" cy="2165409"/>
          </a:xfrm>
          <a:prstGeom prst="rect">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Evt. billede af laktose (eller spaltet laktose og laktaseenzym alt efter aftale med læreren) eller billede af en etnisk europæer og en asiat, så man kan snakke lidt om laktoseintolerans</a:t>
            </a:r>
          </a:p>
        </p:txBody>
      </p:sp>
      <p:sp>
        <p:nvSpPr>
          <p:cNvPr id="10" name="Rektangel 9">
            <a:extLst>
              <a:ext uri="{FF2B5EF4-FFF2-40B4-BE49-F238E27FC236}">
                <a16:creationId xmlns:a16="http://schemas.microsoft.com/office/drawing/2014/main" id="{1B1CF54D-27E0-FF83-FEC1-4EAD18BF8CF5}"/>
              </a:ext>
            </a:extLst>
          </p:cNvPr>
          <p:cNvSpPr/>
          <p:nvPr/>
        </p:nvSpPr>
        <p:spPr>
          <a:xfrm>
            <a:off x="4585608" y="5654953"/>
            <a:ext cx="3020783" cy="952035"/>
          </a:xfrm>
          <a:prstGeom prst="rect">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600" dirty="0"/>
              <a:t>Indsæt evt. jeres egen mælk ovenpå den neutrale mælkekarton</a:t>
            </a:r>
          </a:p>
        </p:txBody>
      </p:sp>
      <p:grpSp>
        <p:nvGrpSpPr>
          <p:cNvPr id="12" name="Gruppe 11">
            <a:extLst>
              <a:ext uri="{FF2B5EF4-FFF2-40B4-BE49-F238E27FC236}">
                <a16:creationId xmlns:a16="http://schemas.microsoft.com/office/drawing/2014/main" id="{B77FB074-667D-4787-76D7-727C087172F7}"/>
              </a:ext>
            </a:extLst>
          </p:cNvPr>
          <p:cNvGrpSpPr/>
          <p:nvPr/>
        </p:nvGrpSpPr>
        <p:grpSpPr>
          <a:xfrm>
            <a:off x="9377085" y="5495913"/>
            <a:ext cx="2226813" cy="950288"/>
            <a:chOff x="9377085" y="5495913"/>
            <a:chExt cx="2226813" cy="950288"/>
          </a:xfrm>
        </p:grpSpPr>
        <p:pic>
          <p:nvPicPr>
            <p:cNvPr id="13" name="Billede 12" descr="Et billede, der indeholder logo, Font/skrifttype, tekst, cirkel&#10;&#10;AI-genereret indhold kan være ukorrekt.">
              <a:extLst>
                <a:ext uri="{FF2B5EF4-FFF2-40B4-BE49-F238E27FC236}">
                  <a16:creationId xmlns:a16="http://schemas.microsoft.com/office/drawing/2014/main" id="{AA259BD2-90CC-E113-AAFF-0F6857F13DB0}"/>
                </a:ext>
              </a:extLst>
            </p:cNvPr>
            <p:cNvPicPr>
              <a:picLocks noChangeAspect="1"/>
            </p:cNvPicPr>
            <p:nvPr/>
          </p:nvPicPr>
          <p:blipFill>
            <a:blip r:embed="rId4">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14" name="Grafik 13">
              <a:extLst>
                <a:ext uri="{FF2B5EF4-FFF2-40B4-BE49-F238E27FC236}">
                  <a16:creationId xmlns:a16="http://schemas.microsoft.com/office/drawing/2014/main" id="{4550116C-5815-BCFC-9925-8517C48B619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1178490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917925-6605-7F7D-08F6-8A609BBF4B6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3354138-C3DB-6B82-3C31-EFB0D3A2B538}"/>
              </a:ext>
            </a:extLst>
          </p:cNvPr>
          <p:cNvSpPr>
            <a:spLocks noGrp="1"/>
          </p:cNvSpPr>
          <p:nvPr>
            <p:ph type="title"/>
          </p:nvPr>
        </p:nvSpPr>
        <p:spPr/>
        <p:txBody>
          <a:bodyPr/>
          <a:lstStyle/>
          <a:p>
            <a:r>
              <a:rPr lang="da-DK" b="1" dirty="0"/>
              <a:t>Næringsindhold i udvalgt produkt</a:t>
            </a:r>
          </a:p>
        </p:txBody>
      </p:sp>
      <p:sp>
        <p:nvSpPr>
          <p:cNvPr id="5" name="Rektangel 4">
            <a:extLst>
              <a:ext uri="{FF2B5EF4-FFF2-40B4-BE49-F238E27FC236}">
                <a16:creationId xmlns:a16="http://schemas.microsoft.com/office/drawing/2014/main" id="{F80641DB-B895-746E-D277-6C70CB462381}"/>
              </a:ext>
            </a:extLst>
          </p:cNvPr>
          <p:cNvSpPr/>
          <p:nvPr/>
        </p:nvSpPr>
        <p:spPr>
          <a:xfrm>
            <a:off x="4067822" y="3206446"/>
            <a:ext cx="4066162" cy="2529191"/>
          </a:xfrm>
          <a:prstGeom prst="rect">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Billede af produkt</a:t>
            </a:r>
          </a:p>
        </p:txBody>
      </p:sp>
      <p:sp>
        <p:nvSpPr>
          <p:cNvPr id="6" name="Taleboble: oval 5">
            <a:extLst>
              <a:ext uri="{FF2B5EF4-FFF2-40B4-BE49-F238E27FC236}">
                <a16:creationId xmlns:a16="http://schemas.microsoft.com/office/drawing/2014/main" id="{8FDA62C4-DCD1-1119-F1BF-E65FBC09B0FF}"/>
              </a:ext>
            </a:extLst>
          </p:cNvPr>
          <p:cNvSpPr/>
          <p:nvPr/>
        </p:nvSpPr>
        <p:spPr>
          <a:xfrm>
            <a:off x="8301155" y="1767631"/>
            <a:ext cx="1449421" cy="1361872"/>
          </a:xfrm>
          <a:prstGeom prst="wedgeEllipseCallout">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Protein xx g</a:t>
            </a:r>
          </a:p>
        </p:txBody>
      </p:sp>
      <p:sp>
        <p:nvSpPr>
          <p:cNvPr id="7" name="Taleboble: oval 6">
            <a:extLst>
              <a:ext uri="{FF2B5EF4-FFF2-40B4-BE49-F238E27FC236}">
                <a16:creationId xmlns:a16="http://schemas.microsoft.com/office/drawing/2014/main" id="{3E827C30-D8D5-9A57-3D53-A5A1329087AF}"/>
              </a:ext>
            </a:extLst>
          </p:cNvPr>
          <p:cNvSpPr/>
          <p:nvPr/>
        </p:nvSpPr>
        <p:spPr>
          <a:xfrm>
            <a:off x="8577796" y="3790105"/>
            <a:ext cx="1449421" cy="1361872"/>
          </a:xfrm>
          <a:prstGeom prst="wedgeEllipseCallout">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Fedt      xx g</a:t>
            </a:r>
          </a:p>
        </p:txBody>
      </p:sp>
      <p:sp>
        <p:nvSpPr>
          <p:cNvPr id="8" name="Taleboble: oval 7">
            <a:extLst>
              <a:ext uri="{FF2B5EF4-FFF2-40B4-BE49-F238E27FC236}">
                <a16:creationId xmlns:a16="http://schemas.microsoft.com/office/drawing/2014/main" id="{D3D32B1F-B59E-51B5-9BF9-FFDFFCFD0460}"/>
              </a:ext>
            </a:extLst>
          </p:cNvPr>
          <p:cNvSpPr/>
          <p:nvPr/>
        </p:nvSpPr>
        <p:spPr>
          <a:xfrm>
            <a:off x="2292265" y="1844574"/>
            <a:ext cx="1598579" cy="1361872"/>
          </a:xfrm>
          <a:prstGeom prst="wedgeEllipseCallout">
            <a:avLst>
              <a:gd name="adj1" fmla="val 31516"/>
              <a:gd name="adj2" fmla="val 58214"/>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Kulhydrat xx g</a:t>
            </a:r>
          </a:p>
        </p:txBody>
      </p:sp>
      <p:sp>
        <p:nvSpPr>
          <p:cNvPr id="9" name="Taleboble: oval 8">
            <a:extLst>
              <a:ext uri="{FF2B5EF4-FFF2-40B4-BE49-F238E27FC236}">
                <a16:creationId xmlns:a16="http://schemas.microsoft.com/office/drawing/2014/main" id="{7B2DCB63-6EEB-9475-798A-FE14CC21703D}"/>
              </a:ext>
            </a:extLst>
          </p:cNvPr>
          <p:cNvSpPr/>
          <p:nvPr/>
        </p:nvSpPr>
        <p:spPr>
          <a:xfrm>
            <a:off x="2025431" y="3790105"/>
            <a:ext cx="1598579" cy="1361872"/>
          </a:xfrm>
          <a:prstGeom prst="wedgeEllipseCallout">
            <a:avLst>
              <a:gd name="adj1" fmla="val 31516"/>
              <a:gd name="adj2" fmla="val 58214"/>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Vitamin xx mg</a:t>
            </a:r>
          </a:p>
        </p:txBody>
      </p:sp>
      <p:sp>
        <p:nvSpPr>
          <p:cNvPr id="10" name="Taleboble: oval 9">
            <a:extLst>
              <a:ext uri="{FF2B5EF4-FFF2-40B4-BE49-F238E27FC236}">
                <a16:creationId xmlns:a16="http://schemas.microsoft.com/office/drawing/2014/main" id="{8A77C1F3-474A-0374-04B1-5446A86AB6CA}"/>
              </a:ext>
            </a:extLst>
          </p:cNvPr>
          <p:cNvSpPr/>
          <p:nvPr/>
        </p:nvSpPr>
        <p:spPr>
          <a:xfrm>
            <a:off x="5371289" y="1550492"/>
            <a:ext cx="1449421" cy="1361872"/>
          </a:xfrm>
          <a:prstGeom prst="wedgeEllipseCallout">
            <a:avLst>
              <a:gd name="adj1" fmla="val 1986"/>
              <a:gd name="adj2" fmla="val 60357"/>
            </a:avLst>
          </a:prstGeom>
          <a:solidFill>
            <a:srgbClr val="0055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Mineral      xx mg</a:t>
            </a:r>
          </a:p>
        </p:txBody>
      </p:sp>
      <p:grpSp>
        <p:nvGrpSpPr>
          <p:cNvPr id="11" name="Gruppe 10">
            <a:extLst>
              <a:ext uri="{FF2B5EF4-FFF2-40B4-BE49-F238E27FC236}">
                <a16:creationId xmlns:a16="http://schemas.microsoft.com/office/drawing/2014/main" id="{71B33CF8-D2DD-26DC-7818-D8619455245D}"/>
              </a:ext>
            </a:extLst>
          </p:cNvPr>
          <p:cNvGrpSpPr/>
          <p:nvPr/>
        </p:nvGrpSpPr>
        <p:grpSpPr>
          <a:xfrm>
            <a:off x="9377085" y="5495913"/>
            <a:ext cx="2226813" cy="950288"/>
            <a:chOff x="9377085" y="5495913"/>
            <a:chExt cx="2226813" cy="950288"/>
          </a:xfrm>
        </p:grpSpPr>
        <p:pic>
          <p:nvPicPr>
            <p:cNvPr id="12" name="Billede 11" descr="Et billede, der indeholder logo, Font/skrifttype, tekst, cirkel&#10;&#10;AI-genereret indhold kan være ukorrekt.">
              <a:extLst>
                <a:ext uri="{FF2B5EF4-FFF2-40B4-BE49-F238E27FC236}">
                  <a16:creationId xmlns:a16="http://schemas.microsoft.com/office/drawing/2014/main" id="{78BF3C37-FC8A-1283-90ED-335DC3EE63AD}"/>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13" name="Grafik 12">
              <a:extLst>
                <a:ext uri="{FF2B5EF4-FFF2-40B4-BE49-F238E27FC236}">
                  <a16:creationId xmlns:a16="http://schemas.microsoft.com/office/drawing/2014/main" id="{8D498F80-71BB-3155-0A30-CF8B41D6DDD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138042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BDE75B-D987-9F34-0801-656E4CF20899}"/>
              </a:ext>
            </a:extLst>
          </p:cNvPr>
          <p:cNvSpPr>
            <a:spLocks noGrp="1"/>
          </p:cNvSpPr>
          <p:nvPr>
            <p:ph type="title"/>
          </p:nvPr>
        </p:nvSpPr>
        <p:spPr/>
        <p:txBody>
          <a:bodyPr/>
          <a:lstStyle/>
          <a:p>
            <a:r>
              <a:rPr lang="da-DK" b="1" dirty="0"/>
              <a:t>Næringsstoffer i mælken fortsat</a:t>
            </a:r>
          </a:p>
        </p:txBody>
      </p:sp>
      <p:sp>
        <p:nvSpPr>
          <p:cNvPr id="3" name="Pladsholder til indhold 2">
            <a:extLst>
              <a:ext uri="{FF2B5EF4-FFF2-40B4-BE49-F238E27FC236}">
                <a16:creationId xmlns:a16="http://schemas.microsoft.com/office/drawing/2014/main" id="{726EA3AE-9F7B-2901-8D5A-AFFD19AC12F0}"/>
              </a:ext>
            </a:extLst>
          </p:cNvPr>
          <p:cNvSpPr>
            <a:spLocks noGrp="1"/>
          </p:cNvSpPr>
          <p:nvPr>
            <p:ph idx="1"/>
          </p:nvPr>
        </p:nvSpPr>
        <p:spPr/>
        <p:txBody>
          <a:bodyPr/>
          <a:lstStyle/>
          <a:p>
            <a:pPr marL="0" indent="0">
              <a:buNone/>
            </a:pPr>
            <a:r>
              <a:rPr lang="da-DK" dirty="0"/>
              <a:t>Der er nok for lidt plads til det hele på forrige slide…</a:t>
            </a:r>
          </a:p>
          <a:p>
            <a:pPr marL="0" indent="0">
              <a:buNone/>
            </a:pPr>
            <a:endParaRPr lang="da-DK" dirty="0"/>
          </a:p>
          <a:p>
            <a:pPr marL="0" indent="0">
              <a:buNone/>
            </a:pPr>
            <a:r>
              <a:rPr lang="da-DK" dirty="0"/>
              <a:t>Medtag gerne </a:t>
            </a:r>
            <a:r>
              <a:rPr lang="da-DK" dirty="0" err="1"/>
              <a:t>fun</a:t>
            </a:r>
            <a:r>
              <a:rPr lang="da-DK" dirty="0"/>
              <a:t> </a:t>
            </a:r>
            <a:r>
              <a:rPr lang="da-DK" dirty="0" err="1"/>
              <a:t>fact</a:t>
            </a:r>
            <a:r>
              <a:rPr lang="da-DK" dirty="0"/>
              <a:t> fra produktion/udvikling.</a:t>
            </a:r>
          </a:p>
          <a:p>
            <a:pPr marL="0" indent="0">
              <a:buNone/>
            </a:pPr>
            <a:r>
              <a:rPr lang="da-DK" dirty="0"/>
              <a:t>Fx hørte vi om, hvordan ”Gammel Knas” blev til ved et tilfælde, da vi selv var på mejeribesøg.</a:t>
            </a:r>
          </a:p>
        </p:txBody>
      </p:sp>
      <p:grpSp>
        <p:nvGrpSpPr>
          <p:cNvPr id="5" name="Gruppe 4">
            <a:extLst>
              <a:ext uri="{FF2B5EF4-FFF2-40B4-BE49-F238E27FC236}">
                <a16:creationId xmlns:a16="http://schemas.microsoft.com/office/drawing/2014/main" id="{4B89B5C7-B584-8C32-299C-E7072175D732}"/>
              </a:ext>
            </a:extLst>
          </p:cNvPr>
          <p:cNvGrpSpPr/>
          <p:nvPr/>
        </p:nvGrpSpPr>
        <p:grpSpPr>
          <a:xfrm>
            <a:off x="9377085" y="5495913"/>
            <a:ext cx="2226813" cy="950288"/>
            <a:chOff x="9377085" y="5495913"/>
            <a:chExt cx="2226813" cy="950288"/>
          </a:xfrm>
        </p:grpSpPr>
        <p:pic>
          <p:nvPicPr>
            <p:cNvPr id="6" name="Billede 5" descr="Et billede, der indeholder logo, Font/skrifttype, tekst, cirkel&#10;&#10;AI-genereret indhold kan være ukorrekt.">
              <a:extLst>
                <a:ext uri="{FF2B5EF4-FFF2-40B4-BE49-F238E27FC236}">
                  <a16:creationId xmlns:a16="http://schemas.microsoft.com/office/drawing/2014/main" id="{8926A796-AB8B-8574-458A-B083E0E67607}"/>
                </a:ext>
              </a:extLst>
            </p:cNvPr>
            <p:cNvPicPr>
              <a:picLocks noChangeAspect="1"/>
            </p:cNvPicPr>
            <p:nvPr/>
          </p:nvPicPr>
          <p:blipFill>
            <a:blip r:embed="rId2">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7" name="Grafik 6">
              <a:extLst>
                <a:ext uri="{FF2B5EF4-FFF2-40B4-BE49-F238E27FC236}">
                  <a16:creationId xmlns:a16="http://schemas.microsoft.com/office/drawing/2014/main" id="{B8C67C6A-D023-7326-3291-C9E803F695B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483666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92120-3193-35C1-CA9F-49A9BCD87D66}"/>
              </a:ext>
            </a:extLst>
          </p:cNvPr>
          <p:cNvSpPr>
            <a:spLocks noGrp="1"/>
          </p:cNvSpPr>
          <p:nvPr>
            <p:ph type="title"/>
          </p:nvPr>
        </p:nvSpPr>
        <p:spPr>
          <a:xfrm>
            <a:off x="838200" y="627450"/>
            <a:ext cx="10515600" cy="1325563"/>
          </a:xfrm>
        </p:spPr>
        <p:txBody>
          <a:bodyPr/>
          <a:lstStyle/>
          <a:p>
            <a:r>
              <a:rPr lang="da-DK" b="1" dirty="0"/>
              <a:t>Standardisering og næringsstoffer i produktionen</a:t>
            </a:r>
          </a:p>
        </p:txBody>
      </p:sp>
      <p:sp>
        <p:nvSpPr>
          <p:cNvPr id="3" name="Pladsholder til indhold 2">
            <a:extLst>
              <a:ext uri="{FF2B5EF4-FFF2-40B4-BE49-F238E27FC236}">
                <a16:creationId xmlns:a16="http://schemas.microsoft.com/office/drawing/2014/main" id="{670F45ED-AFA1-6CD7-8FF3-7F7703EEAD59}"/>
              </a:ext>
            </a:extLst>
          </p:cNvPr>
          <p:cNvSpPr>
            <a:spLocks noGrp="1"/>
          </p:cNvSpPr>
          <p:nvPr>
            <p:ph idx="1"/>
          </p:nvPr>
        </p:nvSpPr>
        <p:spPr>
          <a:xfrm>
            <a:off x="838200" y="2087950"/>
            <a:ext cx="10515600" cy="4351338"/>
          </a:xfrm>
        </p:spPr>
        <p:txBody>
          <a:bodyPr/>
          <a:lstStyle/>
          <a:p>
            <a:r>
              <a:rPr lang="da-DK" dirty="0"/>
              <a:t>Betydning af standardisering i jeres produktion</a:t>
            </a:r>
          </a:p>
        </p:txBody>
      </p:sp>
      <p:grpSp>
        <p:nvGrpSpPr>
          <p:cNvPr id="5" name="Gruppe 4">
            <a:extLst>
              <a:ext uri="{FF2B5EF4-FFF2-40B4-BE49-F238E27FC236}">
                <a16:creationId xmlns:a16="http://schemas.microsoft.com/office/drawing/2014/main" id="{A89AAB1A-4B5B-AB69-4E24-F73040F9BCFD}"/>
              </a:ext>
            </a:extLst>
          </p:cNvPr>
          <p:cNvGrpSpPr/>
          <p:nvPr/>
        </p:nvGrpSpPr>
        <p:grpSpPr>
          <a:xfrm>
            <a:off x="9377085" y="5495913"/>
            <a:ext cx="2226813" cy="950288"/>
            <a:chOff x="9377085" y="5495913"/>
            <a:chExt cx="2226813" cy="950288"/>
          </a:xfrm>
        </p:grpSpPr>
        <p:pic>
          <p:nvPicPr>
            <p:cNvPr id="6" name="Billede 5" descr="Et billede, der indeholder logo, Font/skrifttype, tekst, cirkel&#10;&#10;AI-genereret indhold kan være ukorrekt.">
              <a:extLst>
                <a:ext uri="{FF2B5EF4-FFF2-40B4-BE49-F238E27FC236}">
                  <a16:creationId xmlns:a16="http://schemas.microsoft.com/office/drawing/2014/main" id="{B280A940-5F85-9ED4-96A3-CE4E8B101ECE}"/>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7" name="Grafik 6">
              <a:extLst>
                <a:ext uri="{FF2B5EF4-FFF2-40B4-BE49-F238E27FC236}">
                  <a16:creationId xmlns:a16="http://schemas.microsoft.com/office/drawing/2014/main" id="{FBDC9CB5-5873-E1A7-9B97-4E37133207B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2261295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9A5823-8FB4-3A69-71F5-F6D294158F33}"/>
              </a:ext>
            </a:extLst>
          </p:cNvPr>
          <p:cNvSpPr>
            <a:spLocks noGrp="1"/>
          </p:cNvSpPr>
          <p:nvPr>
            <p:ph type="title"/>
          </p:nvPr>
        </p:nvSpPr>
        <p:spPr/>
        <p:txBody>
          <a:bodyPr/>
          <a:lstStyle/>
          <a:p>
            <a:r>
              <a:rPr lang="da-DK" b="1" dirty="0"/>
              <a:t>Fra råvare til færdigt produkt</a:t>
            </a:r>
          </a:p>
        </p:txBody>
      </p:sp>
      <p:sp>
        <p:nvSpPr>
          <p:cNvPr id="3" name="Pladsholder til indhold 2">
            <a:extLst>
              <a:ext uri="{FF2B5EF4-FFF2-40B4-BE49-F238E27FC236}">
                <a16:creationId xmlns:a16="http://schemas.microsoft.com/office/drawing/2014/main" id="{F2FF15C3-0924-DE43-3D8F-E04296580CBB}"/>
              </a:ext>
            </a:extLst>
          </p:cNvPr>
          <p:cNvSpPr>
            <a:spLocks noGrp="1"/>
          </p:cNvSpPr>
          <p:nvPr>
            <p:ph idx="1"/>
          </p:nvPr>
        </p:nvSpPr>
        <p:spPr/>
        <p:txBody>
          <a:bodyPr/>
          <a:lstStyle/>
          <a:p>
            <a:r>
              <a:rPr lang="da-DK" dirty="0"/>
              <a:t>Repetition – vejen fra råvare/råmælk til færdigt produkt</a:t>
            </a:r>
          </a:p>
        </p:txBody>
      </p:sp>
      <p:grpSp>
        <p:nvGrpSpPr>
          <p:cNvPr id="5" name="Gruppe 4">
            <a:extLst>
              <a:ext uri="{FF2B5EF4-FFF2-40B4-BE49-F238E27FC236}">
                <a16:creationId xmlns:a16="http://schemas.microsoft.com/office/drawing/2014/main" id="{D938690C-3874-569C-6917-FB5E11BB35CA}"/>
              </a:ext>
            </a:extLst>
          </p:cNvPr>
          <p:cNvGrpSpPr/>
          <p:nvPr/>
        </p:nvGrpSpPr>
        <p:grpSpPr>
          <a:xfrm>
            <a:off x="9377085" y="5495913"/>
            <a:ext cx="2226813" cy="950288"/>
            <a:chOff x="9377085" y="5495913"/>
            <a:chExt cx="2226813" cy="950288"/>
          </a:xfrm>
        </p:grpSpPr>
        <p:pic>
          <p:nvPicPr>
            <p:cNvPr id="6" name="Billede 5" descr="Et billede, der indeholder logo, Font/skrifttype, tekst, cirkel&#10;&#10;AI-genereret indhold kan være ukorrekt.">
              <a:extLst>
                <a:ext uri="{FF2B5EF4-FFF2-40B4-BE49-F238E27FC236}">
                  <a16:creationId xmlns:a16="http://schemas.microsoft.com/office/drawing/2014/main" id="{A60303DB-2626-2ED9-B1B7-B2E1D78255F3}"/>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7" name="Grafik 6">
              <a:extLst>
                <a:ext uri="{FF2B5EF4-FFF2-40B4-BE49-F238E27FC236}">
                  <a16:creationId xmlns:a16="http://schemas.microsoft.com/office/drawing/2014/main" id="{E6F4FAB7-A882-9531-EBBB-A92AB7CF4D3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743819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76140-2FFF-7169-C792-5FB75FABF786}"/>
            </a:ext>
          </a:extLst>
        </p:cNvPr>
        <p:cNvGrpSpPr/>
        <p:nvPr/>
      </p:nvGrpSpPr>
      <p:grpSpPr>
        <a:xfrm>
          <a:off x="0" y="0"/>
          <a:ext cx="0" cy="0"/>
          <a:chOff x="0" y="0"/>
          <a:chExt cx="0" cy="0"/>
        </a:xfrm>
      </p:grpSpPr>
      <p:pic>
        <p:nvPicPr>
          <p:cNvPr id="5" name="Billede 4" descr="Et billede, der indeholder Grafik, design, kunst&#10;&#10;AI-genereret indhold kan være ukorrekt.">
            <a:extLst>
              <a:ext uri="{FF2B5EF4-FFF2-40B4-BE49-F238E27FC236}">
                <a16:creationId xmlns:a16="http://schemas.microsoft.com/office/drawing/2014/main" id="{EEDEB5F9-01C6-46BD-8D9F-C93B54E00C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5849" y="2779058"/>
            <a:ext cx="2903438" cy="2040965"/>
          </a:xfrm>
          <a:prstGeom prst="rect">
            <a:avLst/>
          </a:prstGeom>
        </p:spPr>
      </p:pic>
      <p:sp>
        <p:nvSpPr>
          <p:cNvPr id="2" name="Titel 1">
            <a:extLst>
              <a:ext uri="{FF2B5EF4-FFF2-40B4-BE49-F238E27FC236}">
                <a16:creationId xmlns:a16="http://schemas.microsoft.com/office/drawing/2014/main" id="{35B385A7-2889-EE94-349D-B303A7EB0751}"/>
              </a:ext>
            </a:extLst>
          </p:cNvPr>
          <p:cNvSpPr>
            <a:spLocks noGrp="1"/>
          </p:cNvSpPr>
          <p:nvPr>
            <p:ph type="title"/>
          </p:nvPr>
        </p:nvSpPr>
        <p:spPr/>
        <p:txBody>
          <a:bodyPr/>
          <a:lstStyle/>
          <a:p>
            <a:r>
              <a:rPr lang="da-DK" b="1" dirty="0"/>
              <a:t>Opgave 2</a:t>
            </a:r>
          </a:p>
        </p:txBody>
      </p:sp>
      <p:sp>
        <p:nvSpPr>
          <p:cNvPr id="3" name="Pladsholder til tekst 2">
            <a:extLst>
              <a:ext uri="{FF2B5EF4-FFF2-40B4-BE49-F238E27FC236}">
                <a16:creationId xmlns:a16="http://schemas.microsoft.com/office/drawing/2014/main" id="{EE58BB95-8D37-7A27-0464-1F647972936B}"/>
              </a:ext>
            </a:extLst>
          </p:cNvPr>
          <p:cNvSpPr>
            <a:spLocks noGrp="1"/>
          </p:cNvSpPr>
          <p:nvPr>
            <p:ph type="body" idx="1"/>
          </p:nvPr>
        </p:nvSpPr>
        <p:spPr>
          <a:xfrm>
            <a:off x="831850" y="4626938"/>
            <a:ext cx="10515600" cy="1500187"/>
          </a:xfrm>
        </p:spPr>
        <p:txBody>
          <a:bodyPr/>
          <a:lstStyle/>
          <a:p>
            <a:r>
              <a:rPr lang="da-DK" dirty="0">
                <a:solidFill>
                  <a:srgbClr val="00558F"/>
                </a:solidFill>
              </a:rPr>
              <a:t>Styring, regulering og overvågning</a:t>
            </a:r>
          </a:p>
        </p:txBody>
      </p:sp>
      <p:grpSp>
        <p:nvGrpSpPr>
          <p:cNvPr id="6" name="Gruppe 5">
            <a:extLst>
              <a:ext uri="{FF2B5EF4-FFF2-40B4-BE49-F238E27FC236}">
                <a16:creationId xmlns:a16="http://schemas.microsoft.com/office/drawing/2014/main" id="{A5C80E84-1FA3-A278-4DB0-A491E666FB53}"/>
              </a:ext>
            </a:extLst>
          </p:cNvPr>
          <p:cNvGrpSpPr/>
          <p:nvPr/>
        </p:nvGrpSpPr>
        <p:grpSpPr>
          <a:xfrm>
            <a:off x="9377085" y="5495913"/>
            <a:ext cx="2226813" cy="950288"/>
            <a:chOff x="9377085" y="5495913"/>
            <a:chExt cx="2226813" cy="950288"/>
          </a:xfrm>
        </p:grpSpPr>
        <p:pic>
          <p:nvPicPr>
            <p:cNvPr id="7" name="Billede 6" descr="Et billede, der indeholder logo, Font/skrifttype, tekst, cirkel&#10;&#10;AI-genereret indhold kan være ukorrekt.">
              <a:extLst>
                <a:ext uri="{FF2B5EF4-FFF2-40B4-BE49-F238E27FC236}">
                  <a16:creationId xmlns:a16="http://schemas.microsoft.com/office/drawing/2014/main" id="{B33291F2-7FBF-F6A5-44DD-BFB210874B03}"/>
                </a:ext>
              </a:extLst>
            </p:cNvPr>
            <p:cNvPicPr>
              <a:picLocks noChangeAspect="1"/>
            </p:cNvPicPr>
            <p:nvPr/>
          </p:nvPicPr>
          <p:blipFill>
            <a:blip r:embed="rId3">
              <a:extLst>
                <a:ext uri="{28A0092B-C50C-407E-A947-70E740481C1C}">
                  <a14:useLocalDpi xmlns:a14="http://schemas.microsoft.com/office/drawing/2010/main" val="0"/>
                </a:ext>
              </a:extLst>
            </a:blip>
            <a:srcRect l="33103" t="13369" r="33102" b="29433"/>
            <a:stretch>
              <a:fillRect/>
            </a:stretch>
          </p:blipFill>
          <p:spPr>
            <a:xfrm>
              <a:off x="9377085" y="5495913"/>
              <a:ext cx="1066798" cy="950288"/>
            </a:xfrm>
            <a:prstGeom prst="rect">
              <a:avLst/>
            </a:prstGeom>
          </p:spPr>
        </p:pic>
        <p:pic>
          <p:nvPicPr>
            <p:cNvPr id="8" name="Grafik 7">
              <a:extLst>
                <a:ext uri="{FF2B5EF4-FFF2-40B4-BE49-F238E27FC236}">
                  <a16:creationId xmlns:a16="http://schemas.microsoft.com/office/drawing/2014/main" id="{C92CBCFB-B9DC-29AA-EFAB-5C7B4F0364A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59138" y="5774205"/>
              <a:ext cx="844760" cy="432809"/>
            </a:xfrm>
            <a:prstGeom prst="rect">
              <a:avLst/>
            </a:prstGeom>
          </p:spPr>
        </p:pic>
      </p:grpSp>
    </p:spTree>
    <p:extLst>
      <p:ext uri="{BB962C8B-B14F-4D97-AF65-F5344CB8AC3E}">
        <p14:creationId xmlns:p14="http://schemas.microsoft.com/office/powerpoint/2010/main" val="18011178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7B0FDBF93EA8448A5727E2998F1D727" ma:contentTypeVersion="19" ma:contentTypeDescription="Opret et nyt dokument." ma:contentTypeScope="" ma:versionID="9b904a8c87b2d4defe22c32f47f3f597">
  <xsd:schema xmlns:xsd="http://www.w3.org/2001/XMLSchema" xmlns:xs="http://www.w3.org/2001/XMLSchema" xmlns:p="http://schemas.microsoft.com/office/2006/metadata/properties" xmlns:ns2="79485b1c-1d31-41ea-b67f-f66e8eab44c4" xmlns:ns3="7ce1e5dd-c4e9-4e60-8d21-9b7d0ac4f491" targetNamespace="http://schemas.microsoft.com/office/2006/metadata/properties" ma:root="true" ma:fieldsID="2e213ac1ae4c9b4104332c2d858601b5" ns2:_="" ns3:_="">
    <xsd:import namespace="79485b1c-1d31-41ea-b67f-f66e8eab44c4"/>
    <xsd:import namespace="7ce1e5dd-c4e9-4e60-8d21-9b7d0ac4f49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OCR" minOccurs="0"/>
                <xsd:element ref="ns2:MediaServiceAutoKeyPoints" minOccurs="0"/>
                <xsd:element ref="ns2:MediaServiceKeyPoints"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LengthInSecond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485b1c-1d31-41ea-b67f-f66e8eab44c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Billedmærker" ma:readOnly="false" ma:fieldId="{5cf76f15-5ced-4ddc-b409-7134ff3c332f}" ma:taxonomyMulti="true" ma:sspId="eb5a4a2b-d8d2-47e8-af22-e71a846b5093"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e1e5dd-c4e9-4e60-8d21-9b7d0ac4f491" elementFormDefault="qualified">
    <xsd:import namespace="http://schemas.microsoft.com/office/2006/documentManagement/types"/>
    <xsd:import namespace="http://schemas.microsoft.com/office/infopath/2007/PartnerControls"/>
    <xsd:element name="SharedWithUsers" ma:index="12" nillable="true" ma:displayName="Del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t med detaljer" ma:description="" ma:internalName="SharedWithDetails" ma:readOnly="true">
      <xsd:simpleType>
        <xsd:restriction base="dms:Note">
          <xsd:maxLength value="255"/>
        </xsd:restriction>
      </xsd:simpleType>
    </xsd:element>
    <xsd:element name="TaxCatchAll" ma:index="21" nillable="true" ma:displayName="Taxonomy Catch All Column" ma:hidden="true" ma:list="{b115a02a-9d7d-4861-a7ce-af8aff1649ad}" ma:internalName="TaxCatchAll" ma:showField="CatchAllData" ma:web="7ce1e5dd-c4e9-4e60-8d21-9b7d0ac4f4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9485b1c-1d31-41ea-b67f-f66e8eab44c4">
      <Terms xmlns="http://schemas.microsoft.com/office/infopath/2007/PartnerControls"/>
    </lcf76f155ced4ddcb4097134ff3c332f>
    <TaxCatchAll xmlns="7ce1e5dd-c4e9-4e60-8d21-9b7d0ac4f491" xsi:nil="true"/>
  </documentManagement>
</p:properties>
</file>

<file path=customXml/itemProps1.xml><?xml version="1.0" encoding="utf-8"?>
<ds:datastoreItem xmlns:ds="http://schemas.openxmlformats.org/officeDocument/2006/customXml" ds:itemID="{8AB312F7-BA68-401F-B253-EF8BBA24FB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485b1c-1d31-41ea-b67f-f66e8eab44c4"/>
    <ds:schemaRef ds:uri="7ce1e5dd-c4e9-4e60-8d21-9b7d0ac4f4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589967-ACD2-46FE-8067-EADAFCE23737}">
  <ds:schemaRefs>
    <ds:schemaRef ds:uri="http://schemas.microsoft.com/sharepoint/v3/contenttype/forms"/>
  </ds:schemaRefs>
</ds:datastoreItem>
</file>

<file path=customXml/itemProps3.xml><?xml version="1.0" encoding="utf-8"?>
<ds:datastoreItem xmlns:ds="http://schemas.openxmlformats.org/officeDocument/2006/customXml" ds:itemID="{9DE7A956-5DE7-4639-89CB-6AA246BA81B1}">
  <ds:schemaRefs>
    <ds:schemaRef ds:uri="7ce1e5dd-c4e9-4e60-8d21-9b7d0ac4f491"/>
    <ds:schemaRef ds:uri="79485b1c-1d31-41ea-b67f-f66e8eab44c4"/>
    <ds:schemaRef ds:uri="http://purl.org/dc/dcmitype/"/>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1259</TotalTime>
  <Words>801</Words>
  <Application>Microsoft Macintosh PowerPoint</Application>
  <PresentationFormat>Widescreen</PresentationFormat>
  <Paragraphs>71</Paragraphs>
  <Slides>14</Slides>
  <Notes>12</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14</vt:i4>
      </vt:variant>
    </vt:vector>
  </HeadingPairs>
  <TitlesOfParts>
    <vt:vector size="18" baseType="lpstr">
      <vt:lpstr>Aptos</vt:lpstr>
      <vt:lpstr>Aptos Display</vt:lpstr>
      <vt:lpstr>Arial</vt:lpstr>
      <vt:lpstr>Office-tema</vt:lpstr>
      <vt:lpstr>PowerPoint-præsentation</vt:lpstr>
      <vt:lpstr>Opgave 1</vt:lpstr>
      <vt:lpstr>Vores produktion</vt:lpstr>
      <vt:lpstr>Næringsstoffer i mælken</vt:lpstr>
      <vt:lpstr>Næringsindhold i udvalgt produkt</vt:lpstr>
      <vt:lpstr>Næringsstoffer i mælken fortsat</vt:lpstr>
      <vt:lpstr>Standardisering og næringsstoffer i produktionen</vt:lpstr>
      <vt:lpstr>Fra råvare til færdigt produkt</vt:lpstr>
      <vt:lpstr>Opgave 2</vt:lpstr>
      <vt:lpstr>Vores produktion</vt:lpstr>
      <vt:lpstr>PowerPoint-præsentation</vt:lpstr>
      <vt:lpstr>Kontrolrummet</vt:lpstr>
      <vt:lpstr>Fordele og konsekvenser ved automatering</vt:lpstr>
      <vt:lpstr>Fra råvare til færdigt produkt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Kasper  Vejlgaard</dc:creator>
  <cp:lastModifiedBy>Marie Mørk Andersen</cp:lastModifiedBy>
  <cp:revision>1</cp:revision>
  <dcterms:created xsi:type="dcterms:W3CDTF">2025-06-27T09:24:05Z</dcterms:created>
  <dcterms:modified xsi:type="dcterms:W3CDTF">2025-07-03T10:07:13Z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0x010100B7B0FDBF93EA8448A5727E2998F1D727</vt:lpwstr>
  </property>
  <property fmtid="{D5CDD505-2E9C-101B-9397-08002B2CF9AE}" pid="3" name="MediaServiceImageTags">
    <vt:lpwstr/>
  </property>
</Properties>
</file>