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8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49"/>
    <a:srgbClr val="8DC8E8"/>
    <a:srgbClr val="00AB8E"/>
    <a:srgbClr val="007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908134-70C1-2841-98F9-8E49823E3815}" v="101" dt="2025-04-29T09:58:06.2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yst layout 3 - Marker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 Mørk Andersen" userId="35489baa-9c84-4d4c-8fc4-a95cc2bfed30" providerId="ADAL" clId="{B7908134-70C1-2841-98F9-8E49823E3815}"/>
    <pc:docChg chg="undo custSel delSld modSld modMainMaster modNotesMaster">
      <pc:chgData name="Marie Mørk Andersen" userId="35489baa-9c84-4d4c-8fc4-a95cc2bfed30" providerId="ADAL" clId="{B7908134-70C1-2841-98F9-8E49823E3815}" dt="2025-04-29T09:58:06.236" v="349" actId="20577"/>
      <pc:docMkLst>
        <pc:docMk/>
      </pc:docMkLst>
      <pc:sldChg chg="addSp modSp mod modNotes modNotesTx">
        <pc:chgData name="Marie Mørk Andersen" userId="35489baa-9c84-4d4c-8fc4-a95cc2bfed30" providerId="ADAL" clId="{B7908134-70C1-2841-98F9-8E49823E3815}" dt="2025-04-29T09:58:06.236" v="349" actId="20577"/>
        <pc:sldMkLst>
          <pc:docMk/>
          <pc:sldMk cId="2493958125" sldId="258"/>
        </pc:sldMkLst>
        <pc:spChg chg="add mod">
          <ac:chgData name="Marie Mørk Andersen" userId="35489baa-9c84-4d4c-8fc4-a95cc2bfed30" providerId="ADAL" clId="{B7908134-70C1-2841-98F9-8E49823E3815}" dt="2025-04-29T08:26:07.148" v="298" actId="1076"/>
          <ac:spMkLst>
            <pc:docMk/>
            <pc:sldMk cId="2493958125" sldId="258"/>
            <ac:spMk id="2" creationId="{9B383E9A-9325-AB88-9012-5C7E9D0487B2}"/>
          </ac:spMkLst>
        </pc:spChg>
        <pc:spChg chg="mod">
          <ac:chgData name="Marie Mørk Andersen" userId="35489baa-9c84-4d4c-8fc4-a95cc2bfed30" providerId="ADAL" clId="{B7908134-70C1-2841-98F9-8E49823E3815}" dt="2025-04-29T08:26:14.602" v="300" actId="1076"/>
          <ac:spMkLst>
            <pc:docMk/>
            <pc:sldMk cId="2493958125" sldId="258"/>
            <ac:spMk id="3" creationId="{8958A641-A791-779A-0A02-693E6F0BF350}"/>
          </ac:spMkLst>
        </pc:spChg>
        <pc:graphicFrameChg chg="mod modGraphic">
          <ac:chgData name="Marie Mørk Andersen" userId="35489baa-9c84-4d4c-8fc4-a95cc2bfed30" providerId="ADAL" clId="{B7908134-70C1-2841-98F9-8E49823E3815}" dt="2025-04-29T09:58:06.236" v="349" actId="20577"/>
          <ac:graphicFrameMkLst>
            <pc:docMk/>
            <pc:sldMk cId="2493958125" sldId="258"/>
            <ac:graphicFrameMk id="4" creationId="{79EC76D1-794B-DCA4-7100-21B9E6F896A7}"/>
          </ac:graphicFrameMkLst>
        </pc:graphicFrameChg>
      </pc:sldChg>
      <pc:sldChg chg="del">
        <pc:chgData name="Marie Mørk Andersen" userId="35489baa-9c84-4d4c-8fc4-a95cc2bfed30" providerId="ADAL" clId="{B7908134-70C1-2841-98F9-8E49823E3815}" dt="2025-04-29T08:20:57.322" v="240" actId="2696"/>
        <pc:sldMkLst>
          <pc:docMk/>
          <pc:sldMk cId="2430147746" sldId="260"/>
        </pc:sldMkLst>
      </pc:sldChg>
      <pc:sldMasterChg chg="modSp modSldLayout">
        <pc:chgData name="Marie Mørk Andersen" userId="35489baa-9c84-4d4c-8fc4-a95cc2bfed30" providerId="ADAL" clId="{B7908134-70C1-2841-98F9-8E49823E3815}" dt="2025-04-29T08:24:19.096" v="264"/>
        <pc:sldMasterMkLst>
          <pc:docMk/>
          <pc:sldMasterMk cId="4072880488" sldId="2147483648"/>
        </pc:sldMasterMkLst>
        <pc:spChg chg="mod">
          <ac:chgData name="Marie Mørk Andersen" userId="35489baa-9c84-4d4c-8fc4-a95cc2bfed30" providerId="ADAL" clId="{B7908134-70C1-2841-98F9-8E49823E3815}" dt="2025-04-29T08:24:19.096" v="264"/>
          <ac:spMkLst>
            <pc:docMk/>
            <pc:sldMasterMk cId="4072880488" sldId="2147483648"/>
            <ac:spMk id="2" creationId="{4AE2FBCA-2BA2-E07F-EDA6-9522F3C69C52}"/>
          </ac:spMkLst>
        </pc:spChg>
        <pc:spChg chg="mod">
          <ac:chgData name="Marie Mørk Andersen" userId="35489baa-9c84-4d4c-8fc4-a95cc2bfed30" providerId="ADAL" clId="{B7908134-70C1-2841-98F9-8E49823E3815}" dt="2025-04-29T08:24:19.096" v="264"/>
          <ac:spMkLst>
            <pc:docMk/>
            <pc:sldMasterMk cId="4072880488" sldId="2147483648"/>
            <ac:spMk id="3" creationId="{B51C392D-D989-88B0-894C-9E33EF9314AC}"/>
          </ac:spMkLst>
        </pc:spChg>
        <pc:spChg chg="mod">
          <ac:chgData name="Marie Mørk Andersen" userId="35489baa-9c84-4d4c-8fc4-a95cc2bfed30" providerId="ADAL" clId="{B7908134-70C1-2841-98F9-8E49823E3815}" dt="2025-04-29T08:24:19.096" v="264"/>
          <ac:spMkLst>
            <pc:docMk/>
            <pc:sldMasterMk cId="4072880488" sldId="2147483648"/>
            <ac:spMk id="4" creationId="{7F19D221-8C3A-B9C6-D32B-E7F9CBEC10DF}"/>
          </ac:spMkLst>
        </pc:spChg>
        <pc:spChg chg="mod">
          <ac:chgData name="Marie Mørk Andersen" userId="35489baa-9c84-4d4c-8fc4-a95cc2bfed30" providerId="ADAL" clId="{B7908134-70C1-2841-98F9-8E49823E3815}" dt="2025-04-29T08:24:19.096" v="264"/>
          <ac:spMkLst>
            <pc:docMk/>
            <pc:sldMasterMk cId="4072880488" sldId="2147483648"/>
            <ac:spMk id="5" creationId="{B354F086-135C-769E-B9A6-FF4203C378ED}"/>
          </ac:spMkLst>
        </pc:spChg>
        <pc:spChg chg="mod">
          <ac:chgData name="Marie Mørk Andersen" userId="35489baa-9c84-4d4c-8fc4-a95cc2bfed30" providerId="ADAL" clId="{B7908134-70C1-2841-98F9-8E49823E3815}" dt="2025-04-29T08:24:19.096" v="264"/>
          <ac:spMkLst>
            <pc:docMk/>
            <pc:sldMasterMk cId="4072880488" sldId="2147483648"/>
            <ac:spMk id="6" creationId="{F2911602-7460-50EC-D2BA-4C5A60C1B0EF}"/>
          </ac:spMkLst>
        </pc:spChg>
        <pc:sldLayoutChg chg="modSp">
          <pc:chgData name="Marie Mørk Andersen" userId="35489baa-9c84-4d4c-8fc4-a95cc2bfed30" providerId="ADAL" clId="{B7908134-70C1-2841-98F9-8E49823E3815}" dt="2025-04-29T08:24:19.096" v="264"/>
          <pc:sldLayoutMkLst>
            <pc:docMk/>
            <pc:sldMasterMk cId="4072880488" sldId="2147483648"/>
            <pc:sldLayoutMk cId="3367122475" sldId="2147483649"/>
          </pc:sldLayoutMkLst>
          <pc:spChg chg="mod">
            <ac:chgData name="Marie Mørk Andersen" userId="35489baa-9c84-4d4c-8fc4-a95cc2bfed30" providerId="ADAL" clId="{B7908134-70C1-2841-98F9-8E49823E3815}" dt="2025-04-29T08:24:19.096" v="264"/>
            <ac:spMkLst>
              <pc:docMk/>
              <pc:sldMasterMk cId="4072880488" sldId="2147483648"/>
              <pc:sldLayoutMk cId="3367122475" sldId="2147483649"/>
              <ac:spMk id="2" creationId="{19847890-7D26-4CD5-5FB6-B51B361A973C}"/>
            </ac:spMkLst>
          </pc:spChg>
          <pc:spChg chg="mod">
            <ac:chgData name="Marie Mørk Andersen" userId="35489baa-9c84-4d4c-8fc4-a95cc2bfed30" providerId="ADAL" clId="{B7908134-70C1-2841-98F9-8E49823E3815}" dt="2025-04-29T08:24:19.096" v="264"/>
            <ac:spMkLst>
              <pc:docMk/>
              <pc:sldMasterMk cId="4072880488" sldId="2147483648"/>
              <pc:sldLayoutMk cId="3367122475" sldId="2147483649"/>
              <ac:spMk id="3" creationId="{41DFF19A-CD82-846E-252E-F67D505C4E25}"/>
            </ac:spMkLst>
          </pc:spChg>
        </pc:sldLayoutChg>
        <pc:sldLayoutChg chg="modSp">
          <pc:chgData name="Marie Mørk Andersen" userId="35489baa-9c84-4d4c-8fc4-a95cc2bfed30" providerId="ADAL" clId="{B7908134-70C1-2841-98F9-8E49823E3815}" dt="2025-04-29T08:24:19.096" v="264"/>
          <pc:sldLayoutMkLst>
            <pc:docMk/>
            <pc:sldMasterMk cId="4072880488" sldId="2147483648"/>
            <pc:sldLayoutMk cId="2018042067" sldId="2147483651"/>
          </pc:sldLayoutMkLst>
          <pc:spChg chg="mod">
            <ac:chgData name="Marie Mørk Andersen" userId="35489baa-9c84-4d4c-8fc4-a95cc2bfed30" providerId="ADAL" clId="{B7908134-70C1-2841-98F9-8E49823E3815}" dt="2025-04-29T08:24:19.096" v="264"/>
            <ac:spMkLst>
              <pc:docMk/>
              <pc:sldMasterMk cId="4072880488" sldId="2147483648"/>
              <pc:sldLayoutMk cId="2018042067" sldId="2147483651"/>
              <ac:spMk id="2" creationId="{4158FD69-1BBA-2603-1B38-BAC70F537548}"/>
            </ac:spMkLst>
          </pc:spChg>
          <pc:spChg chg="mod">
            <ac:chgData name="Marie Mørk Andersen" userId="35489baa-9c84-4d4c-8fc4-a95cc2bfed30" providerId="ADAL" clId="{B7908134-70C1-2841-98F9-8E49823E3815}" dt="2025-04-29T08:24:19.096" v="264"/>
            <ac:spMkLst>
              <pc:docMk/>
              <pc:sldMasterMk cId="4072880488" sldId="2147483648"/>
              <pc:sldLayoutMk cId="2018042067" sldId="2147483651"/>
              <ac:spMk id="3" creationId="{F6F10C14-6370-3228-9AEE-509CF2FFEB22}"/>
            </ac:spMkLst>
          </pc:spChg>
        </pc:sldLayoutChg>
        <pc:sldLayoutChg chg="modSp">
          <pc:chgData name="Marie Mørk Andersen" userId="35489baa-9c84-4d4c-8fc4-a95cc2bfed30" providerId="ADAL" clId="{B7908134-70C1-2841-98F9-8E49823E3815}" dt="2025-04-29T08:24:19.096" v="264"/>
          <pc:sldLayoutMkLst>
            <pc:docMk/>
            <pc:sldMasterMk cId="4072880488" sldId="2147483648"/>
            <pc:sldLayoutMk cId="797394846" sldId="2147483652"/>
          </pc:sldLayoutMkLst>
          <pc:spChg chg="mod">
            <ac:chgData name="Marie Mørk Andersen" userId="35489baa-9c84-4d4c-8fc4-a95cc2bfed30" providerId="ADAL" clId="{B7908134-70C1-2841-98F9-8E49823E3815}" dt="2025-04-29T08:24:19.096" v="264"/>
            <ac:spMkLst>
              <pc:docMk/>
              <pc:sldMasterMk cId="4072880488" sldId="2147483648"/>
              <pc:sldLayoutMk cId="797394846" sldId="2147483652"/>
              <ac:spMk id="3" creationId="{87D54D24-9520-057E-F402-1B6114CD4853}"/>
            </ac:spMkLst>
          </pc:spChg>
          <pc:spChg chg="mod">
            <ac:chgData name="Marie Mørk Andersen" userId="35489baa-9c84-4d4c-8fc4-a95cc2bfed30" providerId="ADAL" clId="{B7908134-70C1-2841-98F9-8E49823E3815}" dt="2025-04-29T08:24:19.096" v="264"/>
            <ac:spMkLst>
              <pc:docMk/>
              <pc:sldMasterMk cId="4072880488" sldId="2147483648"/>
              <pc:sldLayoutMk cId="797394846" sldId="2147483652"/>
              <ac:spMk id="4" creationId="{93D3719C-234B-506A-54C2-A4AC87695F8C}"/>
            </ac:spMkLst>
          </pc:spChg>
        </pc:sldLayoutChg>
        <pc:sldLayoutChg chg="modSp">
          <pc:chgData name="Marie Mørk Andersen" userId="35489baa-9c84-4d4c-8fc4-a95cc2bfed30" providerId="ADAL" clId="{B7908134-70C1-2841-98F9-8E49823E3815}" dt="2025-04-29T08:24:19.096" v="264"/>
          <pc:sldLayoutMkLst>
            <pc:docMk/>
            <pc:sldMasterMk cId="4072880488" sldId="2147483648"/>
            <pc:sldLayoutMk cId="1347529426" sldId="2147483653"/>
          </pc:sldLayoutMkLst>
          <pc:spChg chg="mod">
            <ac:chgData name="Marie Mørk Andersen" userId="35489baa-9c84-4d4c-8fc4-a95cc2bfed30" providerId="ADAL" clId="{B7908134-70C1-2841-98F9-8E49823E3815}" dt="2025-04-29T08:24:19.096" v="264"/>
            <ac:spMkLst>
              <pc:docMk/>
              <pc:sldMasterMk cId="4072880488" sldId="2147483648"/>
              <pc:sldLayoutMk cId="1347529426" sldId="2147483653"/>
              <ac:spMk id="2" creationId="{287161D2-8D2E-9009-5815-4EC559030D16}"/>
            </ac:spMkLst>
          </pc:spChg>
          <pc:spChg chg="mod">
            <ac:chgData name="Marie Mørk Andersen" userId="35489baa-9c84-4d4c-8fc4-a95cc2bfed30" providerId="ADAL" clId="{B7908134-70C1-2841-98F9-8E49823E3815}" dt="2025-04-29T08:24:19.096" v="264"/>
            <ac:spMkLst>
              <pc:docMk/>
              <pc:sldMasterMk cId="4072880488" sldId="2147483648"/>
              <pc:sldLayoutMk cId="1347529426" sldId="2147483653"/>
              <ac:spMk id="3" creationId="{E2905CD3-BFCE-93A4-E611-46722295B44D}"/>
            </ac:spMkLst>
          </pc:spChg>
          <pc:spChg chg="mod">
            <ac:chgData name="Marie Mørk Andersen" userId="35489baa-9c84-4d4c-8fc4-a95cc2bfed30" providerId="ADAL" clId="{B7908134-70C1-2841-98F9-8E49823E3815}" dt="2025-04-29T08:24:19.096" v="264"/>
            <ac:spMkLst>
              <pc:docMk/>
              <pc:sldMasterMk cId="4072880488" sldId="2147483648"/>
              <pc:sldLayoutMk cId="1347529426" sldId="2147483653"/>
              <ac:spMk id="4" creationId="{65985A5E-92AE-0C1F-B539-4E7EDFC817DD}"/>
            </ac:spMkLst>
          </pc:spChg>
          <pc:spChg chg="mod">
            <ac:chgData name="Marie Mørk Andersen" userId="35489baa-9c84-4d4c-8fc4-a95cc2bfed30" providerId="ADAL" clId="{B7908134-70C1-2841-98F9-8E49823E3815}" dt="2025-04-29T08:24:19.096" v="264"/>
            <ac:spMkLst>
              <pc:docMk/>
              <pc:sldMasterMk cId="4072880488" sldId="2147483648"/>
              <pc:sldLayoutMk cId="1347529426" sldId="2147483653"/>
              <ac:spMk id="5" creationId="{4EE6A2B3-E9A3-E0B1-D7B3-742C1D4E12CB}"/>
            </ac:spMkLst>
          </pc:spChg>
          <pc:spChg chg="mod">
            <ac:chgData name="Marie Mørk Andersen" userId="35489baa-9c84-4d4c-8fc4-a95cc2bfed30" providerId="ADAL" clId="{B7908134-70C1-2841-98F9-8E49823E3815}" dt="2025-04-29T08:24:19.096" v="264"/>
            <ac:spMkLst>
              <pc:docMk/>
              <pc:sldMasterMk cId="4072880488" sldId="2147483648"/>
              <pc:sldLayoutMk cId="1347529426" sldId="2147483653"/>
              <ac:spMk id="6" creationId="{83F96791-503E-34B8-CFE3-459B63BCF4A6}"/>
            </ac:spMkLst>
          </pc:spChg>
        </pc:sldLayoutChg>
        <pc:sldLayoutChg chg="modSp">
          <pc:chgData name="Marie Mørk Andersen" userId="35489baa-9c84-4d4c-8fc4-a95cc2bfed30" providerId="ADAL" clId="{B7908134-70C1-2841-98F9-8E49823E3815}" dt="2025-04-29T08:24:19.096" v="264"/>
          <pc:sldLayoutMkLst>
            <pc:docMk/>
            <pc:sldMasterMk cId="4072880488" sldId="2147483648"/>
            <pc:sldLayoutMk cId="52841723" sldId="2147483656"/>
          </pc:sldLayoutMkLst>
          <pc:spChg chg="mod">
            <ac:chgData name="Marie Mørk Andersen" userId="35489baa-9c84-4d4c-8fc4-a95cc2bfed30" providerId="ADAL" clId="{B7908134-70C1-2841-98F9-8E49823E3815}" dt="2025-04-29T08:24:19.096" v="264"/>
            <ac:spMkLst>
              <pc:docMk/>
              <pc:sldMasterMk cId="4072880488" sldId="2147483648"/>
              <pc:sldLayoutMk cId="52841723" sldId="2147483656"/>
              <ac:spMk id="2" creationId="{A01F98D1-D230-6E9F-47C0-67BB8921A937}"/>
            </ac:spMkLst>
          </pc:spChg>
          <pc:spChg chg="mod">
            <ac:chgData name="Marie Mørk Andersen" userId="35489baa-9c84-4d4c-8fc4-a95cc2bfed30" providerId="ADAL" clId="{B7908134-70C1-2841-98F9-8E49823E3815}" dt="2025-04-29T08:24:19.096" v="264"/>
            <ac:spMkLst>
              <pc:docMk/>
              <pc:sldMasterMk cId="4072880488" sldId="2147483648"/>
              <pc:sldLayoutMk cId="52841723" sldId="2147483656"/>
              <ac:spMk id="3" creationId="{5EFB93D6-5ADE-7C56-D627-C482CA2D6845}"/>
            </ac:spMkLst>
          </pc:spChg>
          <pc:spChg chg="mod">
            <ac:chgData name="Marie Mørk Andersen" userId="35489baa-9c84-4d4c-8fc4-a95cc2bfed30" providerId="ADAL" clId="{B7908134-70C1-2841-98F9-8E49823E3815}" dt="2025-04-29T08:24:19.096" v="264"/>
            <ac:spMkLst>
              <pc:docMk/>
              <pc:sldMasterMk cId="4072880488" sldId="2147483648"/>
              <pc:sldLayoutMk cId="52841723" sldId="2147483656"/>
              <ac:spMk id="4" creationId="{70934CB9-0787-85AB-0340-4D59864AE123}"/>
            </ac:spMkLst>
          </pc:spChg>
        </pc:sldLayoutChg>
        <pc:sldLayoutChg chg="modSp">
          <pc:chgData name="Marie Mørk Andersen" userId="35489baa-9c84-4d4c-8fc4-a95cc2bfed30" providerId="ADAL" clId="{B7908134-70C1-2841-98F9-8E49823E3815}" dt="2025-04-29T08:24:19.096" v="264"/>
          <pc:sldLayoutMkLst>
            <pc:docMk/>
            <pc:sldMasterMk cId="4072880488" sldId="2147483648"/>
            <pc:sldLayoutMk cId="1417041895" sldId="2147483657"/>
          </pc:sldLayoutMkLst>
          <pc:spChg chg="mod">
            <ac:chgData name="Marie Mørk Andersen" userId="35489baa-9c84-4d4c-8fc4-a95cc2bfed30" providerId="ADAL" clId="{B7908134-70C1-2841-98F9-8E49823E3815}" dt="2025-04-29T08:24:19.096" v="264"/>
            <ac:spMkLst>
              <pc:docMk/>
              <pc:sldMasterMk cId="4072880488" sldId="2147483648"/>
              <pc:sldLayoutMk cId="1417041895" sldId="2147483657"/>
              <ac:spMk id="2" creationId="{3C258D40-7720-6E0D-3E6A-589D5ECA0D1A}"/>
            </ac:spMkLst>
          </pc:spChg>
          <pc:spChg chg="mod">
            <ac:chgData name="Marie Mørk Andersen" userId="35489baa-9c84-4d4c-8fc4-a95cc2bfed30" providerId="ADAL" clId="{B7908134-70C1-2841-98F9-8E49823E3815}" dt="2025-04-29T08:24:19.096" v="264"/>
            <ac:spMkLst>
              <pc:docMk/>
              <pc:sldMasterMk cId="4072880488" sldId="2147483648"/>
              <pc:sldLayoutMk cId="1417041895" sldId="2147483657"/>
              <ac:spMk id="3" creationId="{46E12CA5-A8C0-F124-9D0E-66F898DF7B56}"/>
            </ac:spMkLst>
          </pc:spChg>
          <pc:spChg chg="mod">
            <ac:chgData name="Marie Mørk Andersen" userId="35489baa-9c84-4d4c-8fc4-a95cc2bfed30" providerId="ADAL" clId="{B7908134-70C1-2841-98F9-8E49823E3815}" dt="2025-04-29T08:24:19.096" v="264"/>
            <ac:spMkLst>
              <pc:docMk/>
              <pc:sldMasterMk cId="4072880488" sldId="2147483648"/>
              <pc:sldLayoutMk cId="1417041895" sldId="2147483657"/>
              <ac:spMk id="4" creationId="{898D9EEE-067B-C70A-0658-F0FF0633DD67}"/>
            </ac:spMkLst>
          </pc:spChg>
        </pc:sldLayoutChg>
        <pc:sldLayoutChg chg="modSp">
          <pc:chgData name="Marie Mørk Andersen" userId="35489baa-9c84-4d4c-8fc4-a95cc2bfed30" providerId="ADAL" clId="{B7908134-70C1-2841-98F9-8E49823E3815}" dt="2025-04-29T08:24:19.096" v="264"/>
          <pc:sldLayoutMkLst>
            <pc:docMk/>
            <pc:sldMasterMk cId="4072880488" sldId="2147483648"/>
            <pc:sldLayoutMk cId="142386690" sldId="2147483659"/>
          </pc:sldLayoutMkLst>
          <pc:spChg chg="mod">
            <ac:chgData name="Marie Mørk Andersen" userId="35489baa-9c84-4d4c-8fc4-a95cc2bfed30" providerId="ADAL" clId="{B7908134-70C1-2841-98F9-8E49823E3815}" dt="2025-04-29T08:24:19.096" v="264"/>
            <ac:spMkLst>
              <pc:docMk/>
              <pc:sldMasterMk cId="4072880488" sldId="2147483648"/>
              <pc:sldLayoutMk cId="142386690" sldId="2147483659"/>
              <ac:spMk id="2" creationId="{7B567FAF-AC53-E6AB-ABAB-F1F4E4FEEBF1}"/>
            </ac:spMkLst>
          </pc:spChg>
          <pc:spChg chg="mod">
            <ac:chgData name="Marie Mørk Andersen" userId="35489baa-9c84-4d4c-8fc4-a95cc2bfed30" providerId="ADAL" clId="{B7908134-70C1-2841-98F9-8E49823E3815}" dt="2025-04-29T08:24:19.096" v="264"/>
            <ac:spMkLst>
              <pc:docMk/>
              <pc:sldMasterMk cId="4072880488" sldId="2147483648"/>
              <pc:sldLayoutMk cId="142386690" sldId="2147483659"/>
              <ac:spMk id="3" creationId="{9F1C68F0-4801-658E-A614-E9FCD5868832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36B81-2C2D-ED42-8617-C12D7B053238}" type="datetimeFigureOut">
              <a:rPr lang="da-DK" smtClean="0"/>
              <a:t>29-04-2025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0F8932-14C2-6E43-B52B-1D0867BF2779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4276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1246188" y="1143000"/>
            <a:ext cx="4365625" cy="308610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/>
              <a:t>Aktiviteter kan være:</a:t>
            </a:r>
          </a:p>
          <a:p>
            <a:endParaRPr lang="da-DK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/>
              <a:t>Præsentation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/>
              <a:t>Ud af huset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/>
              <a:t>Rundvisning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/>
              <a:t>Praktikopgave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/>
              <a:t>Følg med medarbejder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/>
              <a:t>Logbog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/>
              <a:t>Produkt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/>
              <a:t>Fællesskab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/>
          </a:p>
          <a:p>
            <a:pPr marL="0" indent="0">
              <a:buFont typeface="Arial" panose="020B0604020202020204" pitchFamily="34" charset="0"/>
              <a:buNone/>
            </a:pPr>
            <a:r>
              <a:rPr lang="da-DK"/>
              <a:t>Læs om alle aktiviteter i ”Erhvervspraktik – En guide til virksomheder” side 5 </a:t>
            </a:r>
          </a:p>
          <a:p>
            <a:endParaRPr lang="da-DK"/>
          </a:p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0F8932-14C2-6E43-B52B-1D0867BF2779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2211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da-DK"/>
              <a:t>Klik for at redigere undertiteltypografien i masteren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2737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3950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5159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259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82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628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29-04-2025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3820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29-04-2025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498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29-04-2025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024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29-04-2025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607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29-04-2025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896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da-DK"/>
              <a:t>Klik på ikonet for at tilføje et billede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7449-0FD2-1048-BB6E-365F07F3A2F9}" type="datetimeFigureOut">
              <a:rPr lang="da-DK" smtClean="0"/>
              <a:t>29-04-2025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FDB7-C425-254F-A39E-98C1BE32B9A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6774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867449-0FD2-1048-BB6E-365F07F3A2F9}" type="datetimeFigureOut">
              <a:rPr lang="da-DK" smtClean="0"/>
              <a:t>29-04-2025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2DFDB7-C425-254F-A39E-98C1BE32B9A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341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71CA2B-A803-D6EE-15A1-A897E5B0DA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79EC76D1-794B-DCA4-7100-21B9E6F896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056859"/>
              </p:ext>
            </p:extLst>
          </p:nvPr>
        </p:nvGraphicFramePr>
        <p:xfrm>
          <a:off x="476678" y="1034644"/>
          <a:ext cx="9650094" cy="564816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08349">
                  <a:extLst>
                    <a:ext uri="{9D8B030D-6E8A-4147-A177-3AD203B41FA5}">
                      <a16:colId xmlns:a16="http://schemas.microsoft.com/office/drawing/2014/main" val="3791476855"/>
                    </a:ext>
                  </a:extLst>
                </a:gridCol>
                <a:gridCol w="1608349">
                  <a:extLst>
                    <a:ext uri="{9D8B030D-6E8A-4147-A177-3AD203B41FA5}">
                      <a16:colId xmlns:a16="http://schemas.microsoft.com/office/drawing/2014/main" val="2516574056"/>
                    </a:ext>
                  </a:extLst>
                </a:gridCol>
                <a:gridCol w="1608349">
                  <a:extLst>
                    <a:ext uri="{9D8B030D-6E8A-4147-A177-3AD203B41FA5}">
                      <a16:colId xmlns:a16="http://schemas.microsoft.com/office/drawing/2014/main" val="4152339275"/>
                    </a:ext>
                  </a:extLst>
                </a:gridCol>
                <a:gridCol w="1608349">
                  <a:extLst>
                    <a:ext uri="{9D8B030D-6E8A-4147-A177-3AD203B41FA5}">
                      <a16:colId xmlns:a16="http://schemas.microsoft.com/office/drawing/2014/main" val="1914149878"/>
                    </a:ext>
                  </a:extLst>
                </a:gridCol>
                <a:gridCol w="1608349">
                  <a:extLst>
                    <a:ext uri="{9D8B030D-6E8A-4147-A177-3AD203B41FA5}">
                      <a16:colId xmlns:a16="http://schemas.microsoft.com/office/drawing/2014/main" val="1507295951"/>
                    </a:ext>
                  </a:extLst>
                </a:gridCol>
                <a:gridCol w="1608349">
                  <a:extLst>
                    <a:ext uri="{9D8B030D-6E8A-4147-A177-3AD203B41FA5}">
                      <a16:colId xmlns:a16="http://schemas.microsoft.com/office/drawing/2014/main" val="1481870723"/>
                    </a:ext>
                  </a:extLst>
                </a:gridCol>
              </a:tblGrid>
              <a:tr h="509337">
                <a:tc>
                  <a:txBody>
                    <a:bodyPr/>
                    <a:lstStyle/>
                    <a:p>
                      <a:endParaRPr lang="da-DK" sz="1300" b="1">
                        <a:solidFill>
                          <a:schemeClr val="bg1"/>
                        </a:solidFill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9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b="1">
                          <a:solidFill>
                            <a:schemeClr val="bg1"/>
                          </a:solidFill>
                        </a:rPr>
                        <a:t>Dag 1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9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b="1">
                          <a:solidFill>
                            <a:schemeClr val="bg1"/>
                          </a:solidFill>
                        </a:rPr>
                        <a:t>Dag 2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9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b="1">
                          <a:solidFill>
                            <a:schemeClr val="bg1"/>
                          </a:solidFill>
                        </a:rPr>
                        <a:t>Dag 3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9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b="1">
                          <a:solidFill>
                            <a:schemeClr val="bg1"/>
                          </a:solidFill>
                        </a:rPr>
                        <a:t>Dag 4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9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400" b="1">
                          <a:solidFill>
                            <a:schemeClr val="bg1"/>
                          </a:solidFill>
                        </a:rPr>
                        <a:t>Dag 5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575883"/>
                  </a:ext>
                </a:extLst>
              </a:tr>
              <a:tr h="455735"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Ansvarlig for dagen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Kontaktperson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Medarbejder 1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Medarbejder 2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Medarbejder 3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Kontaktperson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C8E8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398843"/>
                  </a:ext>
                </a:extLst>
              </a:tr>
              <a:tr h="974693"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XX.XX – XX.XX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Velkommen og præsentation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Følg en medarbejder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Følg en medarbejder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Følg en medarbejder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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Aktivitet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</a:t>
                      </a:r>
                      <a:endParaRPr lang="da-DK" sz="1200" kern="120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577549"/>
                  </a:ext>
                </a:extLst>
              </a:tr>
              <a:tr h="973868">
                <a:tc>
                  <a:txBody>
                    <a:bodyPr/>
                    <a:lstStyle/>
                    <a:p>
                      <a:endParaRPr lang="da-DK" sz="1200">
                        <a:solidFill>
                          <a:srgbClr val="002B49"/>
                        </a:solidFill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Rundvisning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Følg en medarbejder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Følg en medarbejder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Følg en medarbejder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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Aktivitet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</a:t>
                      </a:r>
                      <a:endParaRPr lang="da-DK" sz="1200" kern="120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900463"/>
                  </a:ext>
                </a:extLst>
              </a:tr>
              <a:tr h="367349">
                <a:tc>
                  <a:txBody>
                    <a:bodyPr/>
                    <a:lstStyle/>
                    <a:p>
                      <a:endParaRPr lang="da-DK" sz="1200">
                        <a:solidFill>
                          <a:srgbClr val="002B49"/>
                        </a:solidFill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Frokost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Frokost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Frokost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Frokost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Frokost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998865"/>
                  </a:ext>
                </a:extLst>
              </a:tr>
              <a:tr h="1000278">
                <a:tc>
                  <a:txBody>
                    <a:bodyPr/>
                    <a:lstStyle/>
                    <a:p>
                      <a:endParaRPr lang="da-DK" sz="1200">
                        <a:solidFill>
                          <a:srgbClr val="002B49"/>
                        </a:solidFill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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Aktivitet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</a:t>
                      </a:r>
                      <a:endParaRPr lang="da-DK" sz="1200" kern="120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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Aktivitet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</a:t>
                      </a:r>
                      <a:endParaRPr lang="da-DK" sz="1200" kern="120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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Aktivitet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</a:t>
                      </a:r>
                      <a:endParaRPr lang="da-DK" sz="1200" kern="120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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Aktivitet</a:t>
                      </a:r>
                      <a:r>
                        <a:rPr lang="da-DK" sz="1200" kern="1200">
                          <a:solidFill>
                            <a:srgbClr val="002B49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itchFamily="2" charset="2"/>
                        </a:rPr>
                        <a:t></a:t>
                      </a:r>
                      <a:endParaRPr lang="da-DK" sz="1200" kern="1200">
                        <a:solidFill>
                          <a:srgbClr val="002B4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Præsentation af praktikopgave 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457151"/>
                  </a:ext>
                </a:extLst>
              </a:tr>
              <a:tr h="998215">
                <a:tc>
                  <a:txBody>
                    <a:bodyPr/>
                    <a:lstStyle/>
                    <a:p>
                      <a:endParaRPr lang="da-DK" sz="1200">
                        <a:solidFill>
                          <a:srgbClr val="002B49"/>
                        </a:solidFill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Logbog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Logbog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Logbog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Logbog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Opsamling og afslutning 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087604"/>
                  </a:ext>
                </a:extLst>
              </a:tr>
              <a:tr h="368692">
                <a:tc>
                  <a:txBody>
                    <a:bodyPr/>
                    <a:lstStyle/>
                    <a:p>
                      <a:endParaRPr lang="da-DK" sz="1200">
                        <a:solidFill>
                          <a:srgbClr val="002B49"/>
                        </a:solidFill>
                      </a:endParaRP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Tak for i dag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Tak for i dag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Tak for i dag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Tak for i dag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>
                          <a:solidFill>
                            <a:srgbClr val="002B49"/>
                          </a:solidFill>
                        </a:rPr>
                        <a:t>Tak for i dag</a:t>
                      </a:r>
                    </a:p>
                  </a:txBody>
                  <a:tcPr marL="100796" marR="100796" marT="50398" marB="50398" anchor="ctr">
                    <a:lnL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DC8E8">
                          <a:alpha val="69804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8E8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065637"/>
                  </a:ext>
                </a:extLst>
              </a:tr>
            </a:tbl>
          </a:graphicData>
        </a:graphic>
      </p:graphicFrame>
      <p:sp>
        <p:nvSpPr>
          <p:cNvPr id="3" name="Tekstfelt 2">
            <a:extLst>
              <a:ext uri="{FF2B5EF4-FFF2-40B4-BE49-F238E27FC236}">
                <a16:creationId xmlns:a16="http://schemas.microsoft.com/office/drawing/2014/main" id="{8958A641-A791-779A-0A02-693E6F0BF350}"/>
              </a:ext>
            </a:extLst>
          </p:cNvPr>
          <p:cNvSpPr txBox="1"/>
          <p:nvPr/>
        </p:nvSpPr>
        <p:spPr>
          <a:xfrm>
            <a:off x="1951425" y="6990577"/>
            <a:ext cx="817534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007943">
              <a:defRPr/>
            </a:pPr>
            <a:r>
              <a:rPr lang="da-DK" sz="1000">
                <a:solidFill>
                  <a:srgbClr val="002B49"/>
                </a:solidFill>
                <a:sym typeface="Symbol" pitchFamily="2" charset="2"/>
              </a:rPr>
              <a:t></a:t>
            </a:r>
            <a:r>
              <a:rPr lang="da-DK" sz="1000">
                <a:solidFill>
                  <a:srgbClr val="002B49"/>
                </a:solidFill>
              </a:rPr>
              <a:t>Aktivitet</a:t>
            </a:r>
            <a:r>
              <a:rPr lang="da-DK" sz="1000">
                <a:solidFill>
                  <a:srgbClr val="002B49"/>
                </a:solidFill>
                <a:sym typeface="Symbol" pitchFamily="2" charset="2"/>
              </a:rPr>
              <a:t> = Vælg selv en aktivitet</a:t>
            </a:r>
            <a:endParaRPr lang="da-DK" sz="1000">
              <a:solidFill>
                <a:srgbClr val="002B49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B383E9A-9325-AB88-9012-5C7E9D0487B2}"/>
              </a:ext>
            </a:extLst>
          </p:cNvPr>
          <p:cNvSpPr txBox="1"/>
          <p:nvPr/>
        </p:nvSpPr>
        <p:spPr>
          <a:xfrm>
            <a:off x="388313" y="445987"/>
            <a:ext cx="4474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>
                <a:solidFill>
                  <a:srgbClr val="002B49"/>
                </a:solidFill>
              </a:rPr>
              <a:t>Praktikplan</a:t>
            </a:r>
          </a:p>
        </p:txBody>
      </p:sp>
    </p:spTree>
    <p:extLst>
      <p:ext uri="{BB962C8B-B14F-4D97-AF65-F5344CB8AC3E}">
        <p14:creationId xmlns:p14="http://schemas.microsoft.com/office/powerpoint/2010/main" val="2493958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55dd502-955e-48fd-9895-c778deccaa10" xsi:nil="true"/>
    <lcf76f155ced4ddcb4097134ff3c332f xmlns="0edf43b1-cbd4-49ef-89c2-3052a45cb990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9D3584B31AA9347AB08286A99E072B6" ma:contentTypeVersion="12" ma:contentTypeDescription="Opret et nyt dokument." ma:contentTypeScope="" ma:versionID="bb407e5f837cf32e3a10629beae8240a">
  <xsd:schema xmlns:xsd="http://www.w3.org/2001/XMLSchema" xmlns:xs="http://www.w3.org/2001/XMLSchema" xmlns:p="http://schemas.microsoft.com/office/2006/metadata/properties" xmlns:ns2="0edf43b1-cbd4-49ef-89c2-3052a45cb990" xmlns:ns3="b55dd502-955e-48fd-9895-c778deccaa10" targetNamespace="http://schemas.microsoft.com/office/2006/metadata/properties" ma:root="true" ma:fieldsID="8a1300e258f6d59dc4a3737125addfdf" ns2:_="" ns3:_="">
    <xsd:import namespace="0edf43b1-cbd4-49ef-89c2-3052a45cb990"/>
    <xsd:import namespace="b55dd502-955e-48fd-9895-c778decca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df43b1-cbd4-49ef-89c2-3052a45cb9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ledmærker" ma:readOnly="false" ma:fieldId="{5cf76f15-5ced-4ddc-b409-7134ff3c332f}" ma:taxonomyMulti="true" ma:sspId="eb5a4a2b-d8d2-47e8-af22-e71a846b5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dd502-955e-48fd-9895-c778deccaa1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ac5593b-3ac0-447f-aa75-326472ef8a47}" ma:internalName="TaxCatchAll" ma:showField="CatchAllData" ma:web="b55dd502-955e-48fd-9895-c778decca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7C9B32-2EF1-4041-BFE4-E0ACDAD597D7}">
  <ds:schemaRefs>
    <ds:schemaRef ds:uri="0edf43b1-cbd4-49ef-89c2-3052a45cb990"/>
    <ds:schemaRef ds:uri="b55dd502-955e-48fd-9895-c778deccaa1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A8E10F1-3DB4-466A-ADFF-7CFBF6FDAEC0}">
  <ds:schemaRefs>
    <ds:schemaRef ds:uri="0edf43b1-cbd4-49ef-89c2-3052a45cb990"/>
    <ds:schemaRef ds:uri="b55dd502-955e-48fd-9895-c778deccaa1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1C2B765-A751-497F-B6C7-B144E0D5B3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Office-tema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Marie Mørk Andersen</dc:creator>
  <cp:revision>1</cp:revision>
  <dcterms:created xsi:type="dcterms:W3CDTF">2025-04-02T11:09:18Z</dcterms:created>
  <dcterms:modified xsi:type="dcterms:W3CDTF">2025-04-29T09:58:10Z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0x01010079D3584B31AA9347AB08286A99E072B6</vt:lpwstr>
  </property>
  <property fmtid="{D5CDD505-2E9C-101B-9397-08002B2CF9AE}" pid="3" name="MediaServiceImageTags">
    <vt:lpwstr/>
  </property>
</Properties>
</file>